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0"/>
  </p:notesMasterIdLst>
  <p:sldIdLst>
    <p:sldId id="256" r:id="rId2"/>
    <p:sldId id="463" r:id="rId3"/>
    <p:sldId id="525" r:id="rId4"/>
    <p:sldId id="526" r:id="rId5"/>
    <p:sldId id="510" r:id="rId6"/>
    <p:sldId id="511" r:id="rId7"/>
    <p:sldId id="512" r:id="rId8"/>
    <p:sldId id="492" r:id="rId9"/>
    <p:sldId id="527" r:id="rId10"/>
    <p:sldId id="513" r:id="rId11"/>
    <p:sldId id="514" r:id="rId12"/>
    <p:sldId id="515" r:id="rId13"/>
    <p:sldId id="477" r:id="rId14"/>
    <p:sldId id="399" r:id="rId15"/>
    <p:sldId id="409" r:id="rId16"/>
    <p:sldId id="481" r:id="rId17"/>
    <p:sldId id="482" r:id="rId18"/>
    <p:sldId id="50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120" autoAdjust="0"/>
    <p:restoredTop sz="95326" autoAdjust="0"/>
  </p:normalViewPr>
  <p:slideViewPr>
    <p:cSldViewPr snapToGrid="0">
      <p:cViewPr varScale="1">
        <p:scale>
          <a:sx n="70" d="100"/>
          <a:sy n="70" d="100"/>
        </p:scale>
        <p:origin x="1214"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10.png>
</file>

<file path=ppt/media/image11.jpg>
</file>

<file path=ppt/media/image12.jpeg>
</file>

<file path=ppt/media/image13.jpeg>
</file>

<file path=ppt/media/image14.jpeg>
</file>

<file path=ppt/media/image15.tiff>
</file>

<file path=ppt/media/image16.tiff>
</file>

<file path=ppt/media/image17.tiff>
</file>

<file path=ppt/media/image18.tiff>
</file>

<file path=ppt/media/image19.jpeg>
</file>

<file path=ppt/media/image2.png>
</file>

<file path=ppt/media/image20.jpg>
</file>

<file path=ppt/media/image21.jpg>
</file>

<file path=ppt/media/image22.jpg>
</file>

<file path=ppt/media/image23.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2A06D-4991-4208-8C88-4E8BAD69A8B8}" type="datetimeFigureOut">
              <a:rPr lang="en-US" smtClean="0"/>
              <a:t>12/27/2021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01775E-EDE2-4DE5-A02D-A8BD8C6F6AC0}" type="slidenum">
              <a:rPr lang="en-US" smtClean="0"/>
              <a:t>‹#›</a:t>
            </a:fld>
            <a:endParaRPr lang="en-US"/>
          </a:p>
        </p:txBody>
      </p:sp>
    </p:spTree>
    <p:extLst>
      <p:ext uri="{BB962C8B-B14F-4D97-AF65-F5344CB8AC3E}">
        <p14:creationId xmlns:p14="http://schemas.microsoft.com/office/powerpoint/2010/main" val="31602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01775E-EDE2-4DE5-A02D-A8BD8C6F6AC0}" type="slidenum">
              <a:rPr lang="en-US" smtClean="0"/>
              <a:t>3</a:t>
            </a:fld>
            <a:endParaRPr lang="en-US"/>
          </a:p>
        </p:txBody>
      </p:sp>
    </p:spTree>
    <p:extLst>
      <p:ext uri="{BB962C8B-B14F-4D97-AF65-F5344CB8AC3E}">
        <p14:creationId xmlns:p14="http://schemas.microsoft.com/office/powerpoint/2010/main" val="25491764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26E0DA5-0C76-4851-AA82-0B75261F9EB4}" type="datetimeFigureOut">
              <a:rPr lang="en-US" smtClean="0"/>
              <a:t>12/27/2021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419037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483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1555462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276386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6E0DA5-0C76-4851-AA82-0B75261F9EB4}" type="datetimeFigureOut">
              <a:rPr lang="en-US" smtClean="0"/>
              <a:t>12/27/2021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397728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E0DA5-0C76-4851-AA82-0B75261F9EB4}" type="datetimeFigureOut">
              <a:rPr lang="en-US" smtClean="0"/>
              <a:t>12/27/2021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94634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6E0DA5-0C76-4851-AA82-0B75261F9EB4}" type="datetimeFigureOut">
              <a:rPr lang="en-US" smtClean="0"/>
              <a:t>12/27/2021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123346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6E0DA5-0C76-4851-AA82-0B75261F9EB4}" type="datetimeFigureOut">
              <a:rPr lang="en-US" smtClean="0"/>
              <a:t>12/27/2021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593291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6E0DA5-0C76-4851-AA82-0B75261F9EB4}" type="datetimeFigureOut">
              <a:rPr lang="en-US" smtClean="0"/>
              <a:t>12/27/2021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650957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E0DA5-0C76-4851-AA82-0B75261F9EB4}" type="datetimeFigureOut">
              <a:rPr lang="en-US" smtClean="0"/>
              <a:t>12/27/2021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2313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12/27/2021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05010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E0DA5-0C76-4851-AA82-0B75261F9EB4}" type="datetimeFigureOut">
              <a:rPr lang="en-US" smtClean="0"/>
              <a:t>12/27/2021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83446-D492-49CB-B85A-4EA5E06E8E78}" type="slidenum">
              <a:rPr lang="en-US" smtClean="0"/>
              <a:t>‹#›</a:t>
            </a:fld>
            <a:endParaRPr lang="en-US"/>
          </a:p>
        </p:txBody>
      </p:sp>
    </p:spTree>
    <p:extLst>
      <p:ext uri="{BB962C8B-B14F-4D97-AF65-F5344CB8AC3E}">
        <p14:creationId xmlns:p14="http://schemas.microsoft.com/office/powerpoint/2010/main" val="3268620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E0DA5-0C76-4851-AA82-0B75261F9EB4}" type="datetimeFigureOut">
              <a:rPr lang="en-US" smtClean="0"/>
              <a:t>12/27/2021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83446-D492-49CB-B85A-4EA5E06E8E78}" type="slidenum">
              <a:rPr lang="en-US" smtClean="0"/>
              <a:t>‹#›</a:t>
            </a:fld>
            <a:endParaRPr lang="en-US"/>
          </a:p>
        </p:txBody>
      </p:sp>
    </p:spTree>
    <p:extLst>
      <p:ext uri="{BB962C8B-B14F-4D97-AF65-F5344CB8AC3E}">
        <p14:creationId xmlns:p14="http://schemas.microsoft.com/office/powerpoint/2010/main" val="62285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jsonlint.com/" TargetMode="Externa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oyuztechnologies/UI5MicroExcel/blob/master/Day%203/Exercise_Arr%26Obj/JSBasics.html"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github.com/soyuztechnologies/UI5MicroExcel/blob/master/Day%203/Exercise_Arr%26Obj/util/mycode.js"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image" Target="../media/image14.jpeg"/><Relationship Id="rId7" Type="http://schemas.openxmlformats.org/officeDocument/2006/relationships/image" Target="../media/image18.tiff"/><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7.tiff"/><Relationship Id="rId5" Type="http://schemas.openxmlformats.org/officeDocument/2006/relationships/image" Target="../media/image16.tiff"/><Relationship Id="rId10" Type="http://schemas.openxmlformats.org/officeDocument/2006/relationships/image" Target="../media/image2.png"/><Relationship Id="rId4" Type="http://schemas.openxmlformats.org/officeDocument/2006/relationships/image" Target="../media/image15.tiff"/><Relationship Id="rId9" Type="http://schemas.openxmlformats.org/officeDocument/2006/relationships/hyperlink" Target="https://anubhavtrainings.com/"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20.jpg"/><Relationship Id="rId7" Type="http://schemas.openxmlformats.org/officeDocument/2006/relationships/image" Target="../media/image22.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21.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3.png"/></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github.com/soyuztechnologies/UI5MicroExcel/blob/master/Day%203/JS%20Basics.txt"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w3schools.com/jsref/dom_obj_event.asp"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soyuztechnologies/UI5MicroExcel/blob/master/Day%203/JSBasics.html" TargetMode="External"/><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hyperlink" Target="https://github.com/soyuztechnologies/UI5MicroExcel/blob/master/Day%203/Exercise_External%20JS/util/mycode.js"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Rectangle 6">
            <a:extLst>
              <a:ext uri="{FF2B5EF4-FFF2-40B4-BE49-F238E27FC236}">
                <a16:creationId xmlns:a16="http://schemas.microsoft.com/office/drawing/2014/main" id="{2B236B0C-CCFC-4865-82E6-D5B31E09F662}"/>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7420EACB-8B27-48F3-B0A4-C392EDA08B28}"/>
              </a:ext>
            </a:extLst>
          </p:cNvPr>
          <p:cNvSpPr txBox="1"/>
          <p:nvPr/>
        </p:nvSpPr>
        <p:spPr>
          <a:xfrm>
            <a:off x="122712" y="154049"/>
            <a:ext cx="10822379" cy="1754326"/>
          </a:xfrm>
          <a:prstGeom prst="rect">
            <a:avLst/>
          </a:prstGeom>
          <a:noFill/>
        </p:spPr>
        <p:txBody>
          <a:bodyPr wrap="square" rtlCol="0">
            <a:spAutoFit/>
          </a:bodyPr>
          <a:lstStyle/>
          <a:p>
            <a:r>
              <a:rPr lang="en-US" sz="5400" b="1" cap="all" spc="-150" dirty="0">
                <a:solidFill>
                  <a:schemeClr val="accent3"/>
                </a:solidFill>
              </a:rPr>
              <a:t>SAP </a:t>
            </a:r>
            <a:r>
              <a:rPr lang="en-US" sz="5400" b="1" dirty="0">
                <a:solidFill>
                  <a:schemeClr val="accent3"/>
                </a:solidFill>
              </a:rPr>
              <a:t>UI5 &amp; FIORI with OData TRAINING</a:t>
            </a:r>
          </a:p>
        </p:txBody>
      </p:sp>
      <p:sp>
        <p:nvSpPr>
          <p:cNvPr id="17" name="TextBox 16">
            <a:extLst>
              <a:ext uri="{FF2B5EF4-FFF2-40B4-BE49-F238E27FC236}">
                <a16:creationId xmlns:a16="http://schemas.microsoft.com/office/drawing/2014/main" id="{C2FC107D-59AF-4479-84A9-3FD91FCA8EE9}"/>
              </a:ext>
            </a:extLst>
          </p:cNvPr>
          <p:cNvSpPr txBox="1"/>
          <p:nvPr/>
        </p:nvSpPr>
        <p:spPr>
          <a:xfrm>
            <a:off x="122712" y="2918300"/>
            <a:ext cx="6629399" cy="646331"/>
          </a:xfrm>
          <a:prstGeom prst="rect">
            <a:avLst/>
          </a:prstGeom>
          <a:noFill/>
        </p:spPr>
        <p:txBody>
          <a:bodyPr wrap="square" rtlCol="0">
            <a:spAutoFit/>
          </a:bodyPr>
          <a:lstStyle/>
          <a:p>
            <a:r>
              <a:rPr lang="en-US" sz="3600" spc="-150" dirty="0">
                <a:solidFill>
                  <a:schemeClr val="bg1"/>
                </a:solidFill>
              </a:rPr>
              <a:t>Anubhav Oberoy &amp; Shekhar Vedi</a:t>
            </a:r>
          </a:p>
        </p:txBody>
      </p:sp>
      <p:pic>
        <p:nvPicPr>
          <p:cNvPr id="18" name="Picture 17">
            <a:extLst>
              <a:ext uri="{FF2B5EF4-FFF2-40B4-BE49-F238E27FC236}">
                <a16:creationId xmlns:a16="http://schemas.microsoft.com/office/drawing/2014/main" id="{57B194EF-BAE7-40EE-9ED8-5CFA03B61A4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19" name="TextBox 18">
            <a:extLst>
              <a:ext uri="{FF2B5EF4-FFF2-40B4-BE49-F238E27FC236}">
                <a16:creationId xmlns:a16="http://schemas.microsoft.com/office/drawing/2014/main" id="{52CD6BA4-744F-42D6-BF13-89CC76FB8627}"/>
              </a:ext>
            </a:extLst>
          </p:cNvPr>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3</a:t>
            </a:r>
          </a:p>
        </p:txBody>
      </p:sp>
    </p:spTree>
    <p:extLst>
      <p:ext uri="{BB962C8B-B14F-4D97-AF65-F5344CB8AC3E}">
        <p14:creationId xmlns:p14="http://schemas.microsoft.com/office/powerpoint/2010/main" val="69812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Data Types of JavaScript</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pSp>
        <p:nvGrpSpPr>
          <p:cNvPr id="55" name="Group 54">
            <a:extLst>
              <a:ext uri="{FF2B5EF4-FFF2-40B4-BE49-F238E27FC236}">
                <a16:creationId xmlns:a16="http://schemas.microsoft.com/office/drawing/2014/main" id="{72BA50C3-8D52-4C9E-B0E2-C5D61973E515}"/>
              </a:ext>
            </a:extLst>
          </p:cNvPr>
          <p:cNvGrpSpPr/>
          <p:nvPr/>
        </p:nvGrpSpPr>
        <p:grpSpPr>
          <a:xfrm>
            <a:off x="2045657" y="2097157"/>
            <a:ext cx="8100685" cy="4572202"/>
            <a:chOff x="1461051" y="874643"/>
            <a:chExt cx="9015086" cy="5739848"/>
          </a:xfrm>
        </p:grpSpPr>
        <p:sp>
          <p:nvSpPr>
            <p:cNvPr id="4" name="Rectangle 3">
              <a:extLst>
                <a:ext uri="{FF2B5EF4-FFF2-40B4-BE49-F238E27FC236}">
                  <a16:creationId xmlns:a16="http://schemas.microsoft.com/office/drawing/2014/main" id="{118E995B-2A69-468B-B3AC-0393DA48ACAE}"/>
                </a:ext>
              </a:extLst>
            </p:cNvPr>
            <p:cNvSpPr/>
            <p:nvPr/>
          </p:nvSpPr>
          <p:spPr>
            <a:xfrm>
              <a:off x="4273826" y="874643"/>
              <a:ext cx="2812775" cy="506896"/>
            </a:xfrm>
            <a:prstGeom prst="rect">
              <a:avLst/>
            </a:prstGeom>
            <a:solidFill>
              <a:srgbClr val="FFC00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JavaScript Data Types</a:t>
              </a:r>
            </a:p>
          </p:txBody>
        </p:sp>
        <p:sp>
          <p:nvSpPr>
            <p:cNvPr id="23" name="Rectangle 22">
              <a:extLst>
                <a:ext uri="{FF2B5EF4-FFF2-40B4-BE49-F238E27FC236}">
                  <a16:creationId xmlns:a16="http://schemas.microsoft.com/office/drawing/2014/main" id="{0712449A-F279-4367-A839-E07BA7F4B9E8}"/>
                </a:ext>
              </a:extLst>
            </p:cNvPr>
            <p:cNvSpPr/>
            <p:nvPr/>
          </p:nvSpPr>
          <p:spPr>
            <a:xfrm>
              <a:off x="1461051" y="1762539"/>
              <a:ext cx="2812775" cy="506896"/>
            </a:xfrm>
            <a:prstGeom prst="rect">
              <a:avLst/>
            </a:prstGeom>
            <a:solidFill>
              <a:schemeClr val="accent1">
                <a:lumMod val="50000"/>
              </a:schemeClr>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Primitive</a:t>
              </a:r>
            </a:p>
          </p:txBody>
        </p:sp>
        <p:sp>
          <p:nvSpPr>
            <p:cNvPr id="24" name="Rectangle 23">
              <a:extLst>
                <a:ext uri="{FF2B5EF4-FFF2-40B4-BE49-F238E27FC236}">
                  <a16:creationId xmlns:a16="http://schemas.microsoft.com/office/drawing/2014/main" id="{10FF0401-5D64-4375-AF4F-705756312743}"/>
                </a:ext>
              </a:extLst>
            </p:cNvPr>
            <p:cNvSpPr/>
            <p:nvPr/>
          </p:nvSpPr>
          <p:spPr>
            <a:xfrm>
              <a:off x="6728640" y="1762539"/>
              <a:ext cx="2812775" cy="506896"/>
            </a:xfrm>
            <a:prstGeom prst="rect">
              <a:avLst/>
            </a:prstGeom>
            <a:solidFill>
              <a:schemeClr val="accent1">
                <a:lumMod val="50000"/>
              </a:schemeClr>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Non-Primitive/Reference</a:t>
              </a:r>
            </a:p>
          </p:txBody>
        </p:sp>
        <p:cxnSp>
          <p:nvCxnSpPr>
            <p:cNvPr id="25" name="Connector: Elbow 24">
              <a:extLst>
                <a:ext uri="{FF2B5EF4-FFF2-40B4-BE49-F238E27FC236}">
                  <a16:creationId xmlns:a16="http://schemas.microsoft.com/office/drawing/2014/main" id="{7EC04AE4-0A5A-454A-BA46-BA968420B7D3}"/>
                </a:ext>
              </a:extLst>
            </p:cNvPr>
            <p:cNvCxnSpPr>
              <a:stCxn id="4" idx="2"/>
              <a:endCxn id="23" idx="0"/>
            </p:cNvCxnSpPr>
            <p:nvPr/>
          </p:nvCxnSpPr>
          <p:spPr>
            <a:xfrm rot="5400000">
              <a:off x="4083327" y="165652"/>
              <a:ext cx="381000" cy="2812775"/>
            </a:xfrm>
            <a:prstGeom prst="bentConnector3">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7" name="Connector: Elbow 26">
              <a:extLst>
                <a:ext uri="{FF2B5EF4-FFF2-40B4-BE49-F238E27FC236}">
                  <a16:creationId xmlns:a16="http://schemas.microsoft.com/office/drawing/2014/main" id="{B9F10B58-6CD5-49EC-BB8E-FD344D907E55}"/>
                </a:ext>
              </a:extLst>
            </p:cNvPr>
            <p:cNvCxnSpPr>
              <a:stCxn id="4" idx="2"/>
              <a:endCxn id="24" idx="0"/>
            </p:cNvCxnSpPr>
            <p:nvPr/>
          </p:nvCxnSpPr>
          <p:spPr>
            <a:xfrm rot="16200000" flipH="1">
              <a:off x="6717121" y="344632"/>
              <a:ext cx="381000" cy="2454814"/>
            </a:xfrm>
            <a:prstGeom prst="bentConnector3">
              <a:avLst/>
            </a:prstGeom>
            <a:ln>
              <a:tailEnd type="triangle"/>
            </a:ln>
          </p:spPr>
          <p:style>
            <a:lnRef idx="3">
              <a:schemeClr val="accent6"/>
            </a:lnRef>
            <a:fillRef idx="0">
              <a:schemeClr val="accent6"/>
            </a:fillRef>
            <a:effectRef idx="2">
              <a:schemeClr val="accent6"/>
            </a:effectRef>
            <a:fontRef idx="minor">
              <a:schemeClr val="tx1"/>
            </a:fontRef>
          </p:style>
        </p:cxnSp>
        <p:sp>
          <p:nvSpPr>
            <p:cNvPr id="30" name="Rectangle 29">
              <a:extLst>
                <a:ext uri="{FF2B5EF4-FFF2-40B4-BE49-F238E27FC236}">
                  <a16:creationId xmlns:a16="http://schemas.microsoft.com/office/drawing/2014/main" id="{EFE7CED0-FBB3-4B3D-9356-62A6991947DA}"/>
                </a:ext>
              </a:extLst>
            </p:cNvPr>
            <p:cNvSpPr/>
            <p:nvPr/>
          </p:nvSpPr>
          <p:spPr>
            <a:xfrm>
              <a:off x="3279023" y="2529510"/>
              <a:ext cx="1869445" cy="506896"/>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dirty="0"/>
                <a:t>String</a:t>
              </a:r>
            </a:p>
          </p:txBody>
        </p:sp>
        <p:sp>
          <p:nvSpPr>
            <p:cNvPr id="31" name="Rectangle 30">
              <a:extLst>
                <a:ext uri="{FF2B5EF4-FFF2-40B4-BE49-F238E27FC236}">
                  <a16:creationId xmlns:a16="http://schemas.microsoft.com/office/drawing/2014/main" id="{34C06B55-3C68-4A24-B08B-A9A15E44CFDC}"/>
                </a:ext>
              </a:extLst>
            </p:cNvPr>
            <p:cNvSpPr/>
            <p:nvPr/>
          </p:nvSpPr>
          <p:spPr>
            <a:xfrm>
              <a:off x="3279020" y="3245127"/>
              <a:ext cx="1869445" cy="506896"/>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dirty="0"/>
                <a:t>Number</a:t>
              </a:r>
            </a:p>
          </p:txBody>
        </p:sp>
        <p:sp>
          <p:nvSpPr>
            <p:cNvPr id="32" name="Rectangle 31">
              <a:extLst>
                <a:ext uri="{FF2B5EF4-FFF2-40B4-BE49-F238E27FC236}">
                  <a16:creationId xmlns:a16="http://schemas.microsoft.com/office/drawing/2014/main" id="{505CB99A-C024-4B8B-BBB1-7895D5F599FC}"/>
                </a:ext>
              </a:extLst>
            </p:cNvPr>
            <p:cNvSpPr/>
            <p:nvPr/>
          </p:nvSpPr>
          <p:spPr>
            <a:xfrm>
              <a:off x="3279021" y="3960744"/>
              <a:ext cx="1869445" cy="506896"/>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dirty="0"/>
                <a:t>Boolean</a:t>
              </a:r>
            </a:p>
          </p:txBody>
        </p:sp>
        <p:sp>
          <p:nvSpPr>
            <p:cNvPr id="33" name="Rectangle 32">
              <a:extLst>
                <a:ext uri="{FF2B5EF4-FFF2-40B4-BE49-F238E27FC236}">
                  <a16:creationId xmlns:a16="http://schemas.microsoft.com/office/drawing/2014/main" id="{CCB4D179-073E-42A3-BAB5-19DA6E388525}"/>
                </a:ext>
              </a:extLst>
            </p:cNvPr>
            <p:cNvSpPr/>
            <p:nvPr/>
          </p:nvSpPr>
          <p:spPr>
            <a:xfrm>
              <a:off x="3279019" y="4676361"/>
              <a:ext cx="1869445" cy="506896"/>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dirty="0"/>
                <a:t>Undefined</a:t>
              </a:r>
            </a:p>
          </p:txBody>
        </p:sp>
        <p:sp>
          <p:nvSpPr>
            <p:cNvPr id="34" name="Rectangle 33">
              <a:extLst>
                <a:ext uri="{FF2B5EF4-FFF2-40B4-BE49-F238E27FC236}">
                  <a16:creationId xmlns:a16="http://schemas.microsoft.com/office/drawing/2014/main" id="{F37CE0FB-7ECC-4760-B7FC-C19342F15ADF}"/>
                </a:ext>
              </a:extLst>
            </p:cNvPr>
            <p:cNvSpPr/>
            <p:nvPr/>
          </p:nvSpPr>
          <p:spPr>
            <a:xfrm>
              <a:off x="3279019" y="5391978"/>
              <a:ext cx="1869445" cy="506896"/>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dirty="0"/>
                <a:t>Null</a:t>
              </a:r>
            </a:p>
          </p:txBody>
        </p:sp>
        <p:sp>
          <p:nvSpPr>
            <p:cNvPr id="35" name="Rectangle 34">
              <a:extLst>
                <a:ext uri="{FF2B5EF4-FFF2-40B4-BE49-F238E27FC236}">
                  <a16:creationId xmlns:a16="http://schemas.microsoft.com/office/drawing/2014/main" id="{24E88BF3-D89F-4D6B-9B9E-86121855FA43}"/>
                </a:ext>
              </a:extLst>
            </p:cNvPr>
            <p:cNvSpPr/>
            <p:nvPr/>
          </p:nvSpPr>
          <p:spPr>
            <a:xfrm>
              <a:off x="3279018" y="6107595"/>
              <a:ext cx="1869445" cy="506896"/>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dirty="0"/>
                <a:t>Symbol</a:t>
              </a:r>
            </a:p>
          </p:txBody>
        </p:sp>
        <p:cxnSp>
          <p:nvCxnSpPr>
            <p:cNvPr id="37" name="Connector: Elbow 36">
              <a:extLst>
                <a:ext uri="{FF2B5EF4-FFF2-40B4-BE49-F238E27FC236}">
                  <a16:creationId xmlns:a16="http://schemas.microsoft.com/office/drawing/2014/main" id="{12C87302-40B5-4FA2-B52B-38ED92E4F2F8}"/>
                </a:ext>
              </a:extLst>
            </p:cNvPr>
            <p:cNvCxnSpPr>
              <a:stCxn id="23" idx="2"/>
              <a:endCxn id="35" idx="1"/>
            </p:cNvCxnSpPr>
            <p:nvPr/>
          </p:nvCxnSpPr>
          <p:spPr>
            <a:xfrm rot="16200000" flipH="1">
              <a:off x="1027424" y="4109449"/>
              <a:ext cx="4091608" cy="411579"/>
            </a:xfrm>
            <a:prstGeom prst="bentConnector2">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40" name="Connector: Elbow 39">
              <a:extLst>
                <a:ext uri="{FF2B5EF4-FFF2-40B4-BE49-F238E27FC236}">
                  <a16:creationId xmlns:a16="http://schemas.microsoft.com/office/drawing/2014/main" id="{DBD3A9A8-95F6-487C-86BF-41F4B6C1F091}"/>
                </a:ext>
              </a:extLst>
            </p:cNvPr>
            <p:cNvCxnSpPr>
              <a:stCxn id="23" idx="2"/>
              <a:endCxn id="34" idx="1"/>
            </p:cNvCxnSpPr>
            <p:nvPr/>
          </p:nvCxnSpPr>
          <p:spPr>
            <a:xfrm rot="16200000" flipH="1">
              <a:off x="1385234" y="3751640"/>
              <a:ext cx="3375991" cy="411580"/>
            </a:xfrm>
            <a:prstGeom prst="bentConnector2">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42" name="Connector: Elbow 41">
              <a:extLst>
                <a:ext uri="{FF2B5EF4-FFF2-40B4-BE49-F238E27FC236}">
                  <a16:creationId xmlns:a16="http://schemas.microsoft.com/office/drawing/2014/main" id="{77793744-D89E-416B-B983-57DCC9016FF9}"/>
                </a:ext>
              </a:extLst>
            </p:cNvPr>
            <p:cNvCxnSpPr>
              <a:stCxn id="23" idx="2"/>
              <a:endCxn id="33" idx="1"/>
            </p:cNvCxnSpPr>
            <p:nvPr/>
          </p:nvCxnSpPr>
          <p:spPr>
            <a:xfrm rot="16200000" flipH="1">
              <a:off x="1743042" y="3393832"/>
              <a:ext cx="2660374" cy="411580"/>
            </a:xfrm>
            <a:prstGeom prst="bentConnector2">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44" name="Connector: Elbow 43">
              <a:extLst>
                <a:ext uri="{FF2B5EF4-FFF2-40B4-BE49-F238E27FC236}">
                  <a16:creationId xmlns:a16="http://schemas.microsoft.com/office/drawing/2014/main" id="{61FB9AD9-5A59-4908-BFF3-86F6CD4D5136}"/>
                </a:ext>
              </a:extLst>
            </p:cNvPr>
            <p:cNvCxnSpPr>
              <a:stCxn id="23" idx="2"/>
              <a:endCxn id="32" idx="1"/>
            </p:cNvCxnSpPr>
            <p:nvPr/>
          </p:nvCxnSpPr>
          <p:spPr>
            <a:xfrm rot="16200000" flipH="1">
              <a:off x="2100852" y="3036022"/>
              <a:ext cx="1944757" cy="411582"/>
            </a:xfrm>
            <a:prstGeom prst="bentConnector2">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46" name="Connector: Elbow 45">
              <a:extLst>
                <a:ext uri="{FF2B5EF4-FFF2-40B4-BE49-F238E27FC236}">
                  <a16:creationId xmlns:a16="http://schemas.microsoft.com/office/drawing/2014/main" id="{FE9591D5-FAC2-4BDC-B194-9896CA714659}"/>
                </a:ext>
              </a:extLst>
            </p:cNvPr>
            <p:cNvCxnSpPr>
              <a:stCxn id="23" idx="2"/>
              <a:endCxn id="31" idx="1"/>
            </p:cNvCxnSpPr>
            <p:nvPr/>
          </p:nvCxnSpPr>
          <p:spPr>
            <a:xfrm rot="16200000" flipH="1">
              <a:off x="2458659" y="2678214"/>
              <a:ext cx="1229140" cy="411581"/>
            </a:xfrm>
            <a:prstGeom prst="bentConnector2">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48" name="Connector: Elbow 47">
              <a:extLst>
                <a:ext uri="{FF2B5EF4-FFF2-40B4-BE49-F238E27FC236}">
                  <a16:creationId xmlns:a16="http://schemas.microsoft.com/office/drawing/2014/main" id="{FA002C58-7605-46C5-818E-6389EBA1E115}"/>
                </a:ext>
              </a:extLst>
            </p:cNvPr>
            <p:cNvCxnSpPr>
              <a:stCxn id="23" idx="2"/>
              <a:endCxn id="30" idx="1"/>
            </p:cNvCxnSpPr>
            <p:nvPr/>
          </p:nvCxnSpPr>
          <p:spPr>
            <a:xfrm rot="16200000" flipH="1">
              <a:off x="2816470" y="2320404"/>
              <a:ext cx="513523" cy="411584"/>
            </a:xfrm>
            <a:prstGeom prst="bentConnector2">
              <a:avLst/>
            </a:prstGeom>
            <a:ln>
              <a:tailEnd type="triangle"/>
            </a:ln>
          </p:spPr>
          <p:style>
            <a:lnRef idx="3">
              <a:schemeClr val="accent5"/>
            </a:lnRef>
            <a:fillRef idx="0">
              <a:schemeClr val="accent5"/>
            </a:fillRef>
            <a:effectRef idx="2">
              <a:schemeClr val="accent5"/>
            </a:effectRef>
            <a:fontRef idx="minor">
              <a:schemeClr val="tx1"/>
            </a:fontRef>
          </p:style>
        </p:cxnSp>
        <p:sp>
          <p:nvSpPr>
            <p:cNvPr id="49" name="Rectangle 48">
              <a:extLst>
                <a:ext uri="{FF2B5EF4-FFF2-40B4-BE49-F238E27FC236}">
                  <a16:creationId xmlns:a16="http://schemas.microsoft.com/office/drawing/2014/main" id="{D9B5EFFB-A36C-449F-9778-BBBE8D921992}"/>
                </a:ext>
              </a:extLst>
            </p:cNvPr>
            <p:cNvSpPr/>
            <p:nvPr/>
          </p:nvSpPr>
          <p:spPr>
            <a:xfrm>
              <a:off x="5793917" y="2678595"/>
              <a:ext cx="1869445" cy="506896"/>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t>Array</a:t>
              </a:r>
            </a:p>
          </p:txBody>
        </p:sp>
        <p:sp>
          <p:nvSpPr>
            <p:cNvPr id="50" name="Rectangle 49">
              <a:extLst>
                <a:ext uri="{FF2B5EF4-FFF2-40B4-BE49-F238E27FC236}">
                  <a16:creationId xmlns:a16="http://schemas.microsoft.com/office/drawing/2014/main" id="{A900F0ED-6B3E-4E59-99AE-2481A92B5B18}"/>
                </a:ext>
              </a:extLst>
            </p:cNvPr>
            <p:cNvSpPr/>
            <p:nvPr/>
          </p:nvSpPr>
          <p:spPr>
            <a:xfrm>
              <a:off x="8606692" y="2678595"/>
              <a:ext cx="1869445" cy="506896"/>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t>Object</a:t>
              </a:r>
            </a:p>
          </p:txBody>
        </p:sp>
        <p:cxnSp>
          <p:nvCxnSpPr>
            <p:cNvPr id="52" name="Connector: Elbow 51">
              <a:extLst>
                <a:ext uri="{FF2B5EF4-FFF2-40B4-BE49-F238E27FC236}">
                  <a16:creationId xmlns:a16="http://schemas.microsoft.com/office/drawing/2014/main" id="{5B435908-0846-4483-B822-20DFA8085DD6}"/>
                </a:ext>
              </a:extLst>
            </p:cNvPr>
            <p:cNvCxnSpPr>
              <a:stCxn id="24" idx="2"/>
              <a:endCxn id="49" idx="0"/>
            </p:cNvCxnSpPr>
            <p:nvPr/>
          </p:nvCxnSpPr>
          <p:spPr>
            <a:xfrm rot="5400000">
              <a:off x="7227254" y="1770821"/>
              <a:ext cx="409160" cy="1406388"/>
            </a:xfrm>
            <a:prstGeom prst="bentConnector3">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54" name="Connector: Elbow 53">
              <a:extLst>
                <a:ext uri="{FF2B5EF4-FFF2-40B4-BE49-F238E27FC236}">
                  <a16:creationId xmlns:a16="http://schemas.microsoft.com/office/drawing/2014/main" id="{233365B4-D757-4F25-8728-8B1918590273}"/>
                </a:ext>
              </a:extLst>
            </p:cNvPr>
            <p:cNvCxnSpPr>
              <a:stCxn id="24" idx="2"/>
              <a:endCxn id="50" idx="0"/>
            </p:cNvCxnSpPr>
            <p:nvPr/>
          </p:nvCxnSpPr>
          <p:spPr>
            <a:xfrm rot="16200000" flipH="1">
              <a:off x="8633641" y="1770821"/>
              <a:ext cx="409160" cy="1406387"/>
            </a:xfrm>
            <a:prstGeom prst="bentConnector3">
              <a:avLst/>
            </a:prstGeom>
            <a:ln>
              <a:tailEnd type="triangle"/>
            </a:ln>
          </p:spPr>
          <p:style>
            <a:lnRef idx="3">
              <a:schemeClr val="accent5"/>
            </a:lnRef>
            <a:fillRef idx="0">
              <a:schemeClr val="accent5"/>
            </a:fillRef>
            <a:effectRef idx="2">
              <a:schemeClr val="accent5"/>
            </a:effectRef>
            <a:fontRef idx="minor">
              <a:schemeClr val="tx1"/>
            </a:fontRef>
          </p:style>
        </p:cxnSp>
      </p:grpSp>
      <p:sp>
        <p:nvSpPr>
          <p:cNvPr id="57" name="TextBox 56">
            <a:extLst>
              <a:ext uri="{FF2B5EF4-FFF2-40B4-BE49-F238E27FC236}">
                <a16:creationId xmlns:a16="http://schemas.microsoft.com/office/drawing/2014/main" id="{AE96E11E-03A5-4B89-9AA5-017414928ED8}"/>
              </a:ext>
            </a:extLst>
          </p:cNvPr>
          <p:cNvSpPr txBox="1"/>
          <p:nvPr/>
        </p:nvSpPr>
        <p:spPr>
          <a:xfrm>
            <a:off x="257474" y="785439"/>
            <a:ext cx="11123203" cy="923330"/>
          </a:xfrm>
          <a:prstGeom prst="rect">
            <a:avLst/>
          </a:prstGeom>
          <a:noFill/>
        </p:spPr>
        <p:txBody>
          <a:bodyPr wrap="square">
            <a:spAutoFit/>
          </a:bodyPr>
          <a:lstStyle/>
          <a:p>
            <a:pPr algn="just"/>
            <a:r>
              <a:rPr lang="en-US" b="0" i="0" dirty="0">
                <a:solidFill>
                  <a:srgbClr val="252525"/>
                </a:solidFill>
                <a:effectLst/>
              </a:rPr>
              <a:t>Data types in JavaScript describe the different types or kinds of data that you will be working with and storing in variables. It's important that you learn each of these data types because otherwise data can get stored in an improper format which will result in issues in your code later.</a:t>
            </a:r>
            <a:endParaRPr lang="en-US" dirty="0"/>
          </a:p>
        </p:txBody>
      </p:sp>
    </p:spTree>
    <p:extLst>
      <p:ext uri="{BB962C8B-B14F-4D97-AF65-F5344CB8AC3E}">
        <p14:creationId xmlns:p14="http://schemas.microsoft.com/office/powerpoint/2010/main" val="3431814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Arrays and Objects in JS</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6" name="TextBox 5">
            <a:extLst>
              <a:ext uri="{FF2B5EF4-FFF2-40B4-BE49-F238E27FC236}">
                <a16:creationId xmlns:a16="http://schemas.microsoft.com/office/drawing/2014/main" id="{95B0E3E5-5B32-4108-B89D-A413FF3CD13B}"/>
              </a:ext>
            </a:extLst>
          </p:cNvPr>
          <p:cNvSpPr txBox="1"/>
          <p:nvPr/>
        </p:nvSpPr>
        <p:spPr>
          <a:xfrm>
            <a:off x="338138" y="2926997"/>
            <a:ext cx="4457700" cy="1815882"/>
          </a:xfrm>
          <a:prstGeom prst="rect">
            <a:avLst/>
          </a:prstGeom>
          <a:noFill/>
        </p:spPr>
        <p:txBody>
          <a:bodyPr wrap="square">
            <a:spAutoFit/>
          </a:bodyPr>
          <a:lstStyle/>
          <a:p>
            <a:pPr marL="285750" indent="-285750">
              <a:buFont typeface="Arial" panose="020B0604020202020204" pitchFamily="34" charset="0"/>
              <a:buChar char="•"/>
            </a:pPr>
            <a:r>
              <a:rPr lang="en-US" dirty="0"/>
              <a:t>Syntax for Array</a:t>
            </a:r>
          </a:p>
          <a:p>
            <a:r>
              <a:rPr lang="en-US" dirty="0"/>
              <a:t>	var aItems = [item0, item1,….]</a:t>
            </a:r>
          </a:p>
          <a:p>
            <a:r>
              <a:rPr lang="en-US" dirty="0"/>
              <a:t>Ex:</a:t>
            </a:r>
          </a:p>
          <a:p>
            <a:r>
              <a:rPr kumimoji="0" lang="en-US" altLang="en-US" sz="1800" b="1" i="0" u="none" strike="noStrike" cap="none" normalizeH="0" baseline="0" dirty="0">
                <a:ln>
                  <a:noFill/>
                </a:ln>
                <a:solidFill>
                  <a:srgbClr val="006699"/>
                </a:solidFill>
                <a:effectLst/>
                <a:latin typeface="Consolas" panose="020B0609020204030204" pitchFamily="49" charset="0"/>
              </a:rPr>
              <a:t>var</a:t>
            </a:r>
            <a:r>
              <a:rPr kumimoji="0" lang="en-US" altLang="en-US" sz="2000" b="0" i="0" u="none" strike="noStrike" cap="none" normalizeH="0" baseline="0" dirty="0">
                <a:ln>
                  <a:noFill/>
                </a:ln>
                <a:solidFill>
                  <a:srgbClr val="273239"/>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myArr = [1, 2, 3, 4, 5];</a:t>
            </a:r>
            <a:r>
              <a:rPr kumimoji="0" lang="en-US" altLang="en-US" sz="1100" b="0" i="0" u="none" strike="noStrike" cap="none" normalizeH="0" baseline="0" dirty="0">
                <a:ln>
                  <a:noFill/>
                </a:ln>
                <a:solidFill>
                  <a:schemeClr val="tx1"/>
                </a:solidFill>
                <a:effectLst/>
              </a:rPr>
              <a:t> </a:t>
            </a:r>
            <a:endParaRPr kumimoji="0" lang="en-US" altLang="en-US" sz="3200" b="0" i="0" u="none" strike="noStrike" cap="none" normalizeH="0" baseline="0" dirty="0">
              <a:ln>
                <a:noFill/>
              </a:ln>
              <a:solidFill>
                <a:schemeClr val="tx1"/>
              </a:solidFill>
              <a:effectLst/>
              <a:latin typeface="Arial" panose="020B0604020202020204" pitchFamily="34" charset="0"/>
            </a:endParaRPr>
          </a:p>
          <a:p>
            <a:r>
              <a:rPr kumimoji="0" lang="en-US" altLang="en-US" sz="1800" b="1" i="0" u="none" strike="noStrike" cap="none" normalizeH="0" baseline="0" dirty="0">
                <a:ln>
                  <a:noFill/>
                </a:ln>
                <a:solidFill>
                  <a:srgbClr val="006699"/>
                </a:solidFill>
                <a:effectLst/>
                <a:latin typeface="Consolas" panose="020B0609020204030204" pitchFamily="49" charset="0"/>
              </a:rPr>
              <a:t>var</a:t>
            </a:r>
            <a:r>
              <a:rPr kumimoji="0" lang="en-US" altLang="en-US" sz="2000" b="0" i="0" u="none" strike="noStrike" cap="none" normalizeH="0" baseline="0" dirty="0">
                <a:ln>
                  <a:noFill/>
                </a:ln>
                <a:solidFill>
                  <a:srgbClr val="273239"/>
                </a:solidFill>
                <a:effectLst/>
                <a:latin typeface="Consolas" panose="020B0609020204030204" pitchFamily="49" charset="0"/>
              </a:rPr>
              <a:t> </a:t>
            </a:r>
            <a:r>
              <a:rPr kumimoji="0" lang="en-US" altLang="en-US" sz="1800" b="0" i="0" u="none" strike="noStrike" cap="none" normalizeH="0" baseline="0" dirty="0">
                <a:ln>
                  <a:noFill/>
                </a:ln>
                <a:solidFill>
                  <a:srgbClr val="000000"/>
                </a:solidFill>
                <a:effectLst/>
                <a:latin typeface="Consolas" panose="020B0609020204030204" pitchFamily="49" charset="0"/>
              </a:rPr>
              <a:t>myArr2 = [‘a’, </a:t>
            </a:r>
            <a:r>
              <a:rPr lang="en-US" altLang="en-US" dirty="0">
                <a:solidFill>
                  <a:srgbClr val="000000"/>
                </a:solidFill>
                <a:latin typeface="Consolas" panose="020B0609020204030204" pitchFamily="49" charset="0"/>
              </a:rPr>
              <a:t>‘b’</a:t>
            </a:r>
            <a:r>
              <a:rPr kumimoji="0" lang="en-US" altLang="en-US" sz="1800" b="0" i="0" u="none" strike="noStrike" cap="none" normalizeH="0" baseline="0" dirty="0">
                <a:ln>
                  <a:noFill/>
                </a:ln>
                <a:solidFill>
                  <a:srgbClr val="000000"/>
                </a:solidFill>
                <a:effectLst/>
                <a:latin typeface="Consolas" panose="020B0609020204030204" pitchFamily="49" charset="0"/>
              </a:rPr>
              <a:t>, </a:t>
            </a:r>
            <a:r>
              <a:rPr lang="en-US" altLang="en-US" dirty="0">
                <a:solidFill>
                  <a:srgbClr val="000000"/>
                </a:solidFill>
                <a:latin typeface="Consolas" panose="020B0609020204030204" pitchFamily="49" charset="0"/>
              </a:rPr>
              <a:t>‘c’</a:t>
            </a:r>
            <a:r>
              <a:rPr kumimoji="0" lang="en-US" altLang="en-US" sz="1800" b="0" i="0" u="none" strike="noStrike" cap="none" normalizeH="0" baseline="0" dirty="0">
                <a:ln>
                  <a:noFill/>
                </a:ln>
                <a:solidFill>
                  <a:srgbClr val="000000"/>
                </a:solidFill>
                <a:effectLst/>
                <a:latin typeface="Consolas" panose="020B0609020204030204" pitchFamily="49" charset="0"/>
              </a:rPr>
              <a:t>];</a:t>
            </a:r>
            <a:r>
              <a:rPr kumimoji="0" lang="en-US" altLang="en-US" sz="1100" b="0" i="0" u="none" strike="noStrike" cap="none" normalizeH="0" baseline="0" dirty="0">
                <a:ln>
                  <a:noFill/>
                </a:ln>
                <a:solidFill>
                  <a:schemeClr val="tx1"/>
                </a:solidFill>
                <a:effectLst/>
              </a:rPr>
              <a:t> </a:t>
            </a:r>
            <a:endParaRPr kumimoji="0" lang="en-US" altLang="en-US" sz="3200" b="0" i="0" u="none" strike="noStrike" cap="none" normalizeH="0" baseline="0" dirty="0">
              <a:ln>
                <a:noFill/>
              </a:ln>
              <a:solidFill>
                <a:schemeClr val="tx1"/>
              </a:solidFill>
              <a:effectLst/>
              <a:latin typeface="Arial" panose="020B0604020202020204" pitchFamily="34" charset="0"/>
            </a:endParaRPr>
          </a:p>
          <a:p>
            <a:endParaRPr lang="en-US" dirty="0"/>
          </a:p>
        </p:txBody>
      </p:sp>
      <p:sp>
        <p:nvSpPr>
          <p:cNvPr id="7" name="TextBox 6">
            <a:extLst>
              <a:ext uri="{FF2B5EF4-FFF2-40B4-BE49-F238E27FC236}">
                <a16:creationId xmlns:a16="http://schemas.microsoft.com/office/drawing/2014/main" id="{67AFFDA4-CB83-4A15-97BA-146C4B62A992}"/>
              </a:ext>
            </a:extLst>
          </p:cNvPr>
          <p:cNvSpPr txBox="1"/>
          <p:nvPr/>
        </p:nvSpPr>
        <p:spPr>
          <a:xfrm>
            <a:off x="338138" y="4964344"/>
            <a:ext cx="5311047" cy="923330"/>
          </a:xfrm>
          <a:prstGeom prst="rect">
            <a:avLst/>
          </a:prstGeom>
          <a:noFill/>
        </p:spPr>
        <p:txBody>
          <a:bodyPr wrap="square" rtlCol="0">
            <a:spAutoFit/>
          </a:bodyPr>
          <a:lstStyle/>
          <a:p>
            <a:pPr marL="285750" indent="-285750">
              <a:buFontTx/>
              <a:buChar char="-"/>
            </a:pPr>
            <a:r>
              <a:rPr lang="en-US" dirty="0"/>
              <a:t>Java Script Object Notation – JSON</a:t>
            </a:r>
          </a:p>
          <a:p>
            <a:pPr marL="285750" indent="-285750">
              <a:buFontTx/>
              <a:buChar char="-"/>
            </a:pPr>
            <a:r>
              <a:rPr lang="en-US" dirty="0"/>
              <a:t>You can validate json using </a:t>
            </a:r>
            <a:r>
              <a:rPr lang="en-US" dirty="0">
                <a:hlinkClick r:id="rId3"/>
              </a:rPr>
              <a:t>https://jsonlint.com</a:t>
            </a:r>
            <a:endParaRPr lang="en-US" dirty="0"/>
          </a:p>
          <a:p>
            <a:endParaRPr lang="en-US" dirty="0"/>
          </a:p>
        </p:txBody>
      </p:sp>
      <p:cxnSp>
        <p:nvCxnSpPr>
          <p:cNvPr id="9" name="Straight Connector 8">
            <a:extLst>
              <a:ext uri="{FF2B5EF4-FFF2-40B4-BE49-F238E27FC236}">
                <a16:creationId xmlns:a16="http://schemas.microsoft.com/office/drawing/2014/main" id="{0CCF1656-38EA-4C45-B52B-97830DD9EA65}"/>
              </a:ext>
            </a:extLst>
          </p:cNvPr>
          <p:cNvCxnSpPr/>
          <p:nvPr/>
        </p:nvCxnSpPr>
        <p:spPr>
          <a:xfrm>
            <a:off x="5693051" y="912621"/>
            <a:ext cx="0" cy="3783385"/>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71285CE-90C6-42ED-ADF1-AD7B710CA53F}"/>
              </a:ext>
            </a:extLst>
          </p:cNvPr>
          <p:cNvSpPr txBox="1"/>
          <p:nvPr/>
        </p:nvSpPr>
        <p:spPr>
          <a:xfrm>
            <a:off x="5915025" y="3063254"/>
            <a:ext cx="5465654" cy="3139321"/>
          </a:xfrm>
          <a:prstGeom prst="rect">
            <a:avLst/>
          </a:prstGeom>
          <a:noFill/>
        </p:spPr>
        <p:txBody>
          <a:bodyPr wrap="square" rtlCol="0">
            <a:spAutoFit/>
          </a:bodyPr>
          <a:lstStyle/>
          <a:p>
            <a:r>
              <a:rPr lang="en-US" b="1" dirty="0"/>
              <a:t>Example of an Object</a:t>
            </a:r>
          </a:p>
          <a:p>
            <a:r>
              <a:rPr lang="en-US" dirty="0"/>
              <a:t>{</a:t>
            </a:r>
          </a:p>
          <a:p>
            <a:r>
              <a:rPr lang="en-US" dirty="0"/>
              <a:t>	//this is an EntitySet of type object (single)</a:t>
            </a:r>
          </a:p>
          <a:p>
            <a:r>
              <a:rPr lang="en-US" dirty="0"/>
              <a:t>	"empStructure": {</a:t>
            </a:r>
          </a:p>
          <a:p>
            <a:r>
              <a:rPr lang="en-US" dirty="0"/>
              <a:t>		"empNo": 100,</a:t>
            </a:r>
          </a:p>
          <a:p>
            <a:r>
              <a:rPr lang="en-US" dirty="0"/>
              <a:t>		"empName": "Latika Roongta",</a:t>
            </a:r>
          </a:p>
          <a:p>
            <a:r>
              <a:rPr lang="en-US" dirty="0"/>
              <a:t>		"salary": 9000,</a:t>
            </a:r>
          </a:p>
          <a:p>
            <a:r>
              <a:rPr lang="en-US" dirty="0"/>
              <a:t>		"currency": "EUR"</a:t>
            </a:r>
          </a:p>
          <a:p>
            <a:r>
              <a:rPr lang="en-US" dirty="0"/>
              <a:t>	}</a:t>
            </a:r>
          </a:p>
          <a:p>
            <a:endParaRPr lang="en-US" dirty="0"/>
          </a:p>
          <a:p>
            <a:r>
              <a:rPr lang="en-US" dirty="0"/>
              <a:t>}</a:t>
            </a:r>
          </a:p>
        </p:txBody>
      </p:sp>
      <p:sp>
        <p:nvSpPr>
          <p:cNvPr id="11" name="TextBox 10">
            <a:extLst>
              <a:ext uri="{FF2B5EF4-FFF2-40B4-BE49-F238E27FC236}">
                <a16:creationId xmlns:a16="http://schemas.microsoft.com/office/drawing/2014/main" id="{9F9675F4-DF77-48CB-8E22-245A7B529CB3}"/>
              </a:ext>
            </a:extLst>
          </p:cNvPr>
          <p:cNvSpPr txBox="1"/>
          <p:nvPr/>
        </p:nvSpPr>
        <p:spPr>
          <a:xfrm>
            <a:off x="7158980" y="6467169"/>
            <a:ext cx="1127770" cy="369332"/>
          </a:xfrm>
          <a:prstGeom prst="rect">
            <a:avLst/>
          </a:prstGeom>
          <a:noFill/>
        </p:spPr>
        <p:txBody>
          <a:bodyPr wrap="square" rtlCol="0">
            <a:spAutoFit/>
          </a:bodyPr>
          <a:lstStyle/>
          <a:p>
            <a:r>
              <a:rPr lang="en-US" dirty="0"/>
              <a:t>Entity set</a:t>
            </a:r>
          </a:p>
        </p:txBody>
      </p:sp>
      <p:sp>
        <p:nvSpPr>
          <p:cNvPr id="12" name="TextBox 11">
            <a:extLst>
              <a:ext uri="{FF2B5EF4-FFF2-40B4-BE49-F238E27FC236}">
                <a16:creationId xmlns:a16="http://schemas.microsoft.com/office/drawing/2014/main" id="{3ACEBD48-2FE5-4FDE-A472-E49DC800E55E}"/>
              </a:ext>
            </a:extLst>
          </p:cNvPr>
          <p:cNvSpPr txBox="1"/>
          <p:nvPr/>
        </p:nvSpPr>
        <p:spPr>
          <a:xfrm>
            <a:off x="9098157" y="5828994"/>
            <a:ext cx="2455615" cy="369332"/>
          </a:xfrm>
          <a:prstGeom prst="rect">
            <a:avLst/>
          </a:prstGeom>
          <a:noFill/>
        </p:spPr>
        <p:txBody>
          <a:bodyPr wrap="square" rtlCol="0">
            <a:spAutoFit/>
          </a:bodyPr>
          <a:lstStyle/>
          <a:p>
            <a:r>
              <a:rPr lang="en-US" dirty="0"/>
              <a:t>Elements or properties</a:t>
            </a:r>
          </a:p>
        </p:txBody>
      </p:sp>
      <p:cxnSp>
        <p:nvCxnSpPr>
          <p:cNvPr id="13" name="Straight Arrow Connector 12">
            <a:extLst>
              <a:ext uri="{FF2B5EF4-FFF2-40B4-BE49-F238E27FC236}">
                <a16:creationId xmlns:a16="http://schemas.microsoft.com/office/drawing/2014/main" id="{7E3DA339-6A48-4339-8A5C-8253BFA8250C}"/>
              </a:ext>
            </a:extLst>
          </p:cNvPr>
          <p:cNvCxnSpPr/>
          <p:nvPr/>
        </p:nvCxnSpPr>
        <p:spPr>
          <a:xfrm>
            <a:off x="7391400" y="4233652"/>
            <a:ext cx="209550" cy="2286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F2C6E00-9AA4-4F49-A081-D7455DEC1568}"/>
              </a:ext>
            </a:extLst>
          </p:cNvPr>
          <p:cNvCxnSpPr/>
          <p:nvPr/>
        </p:nvCxnSpPr>
        <p:spPr>
          <a:xfrm flipH="1" flipV="1">
            <a:off x="8467725" y="4424152"/>
            <a:ext cx="1000125" cy="1501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3A83AE2-E591-4C7A-B29E-F0D59F2813A0}"/>
              </a:ext>
            </a:extLst>
          </p:cNvPr>
          <p:cNvCxnSpPr/>
          <p:nvPr/>
        </p:nvCxnSpPr>
        <p:spPr>
          <a:xfrm flipH="1" flipV="1">
            <a:off x="8391525" y="4671802"/>
            <a:ext cx="1076325" cy="12537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A46B519-9452-4A6D-B40D-40F8EBDCEB20}"/>
              </a:ext>
            </a:extLst>
          </p:cNvPr>
          <p:cNvCxnSpPr/>
          <p:nvPr/>
        </p:nvCxnSpPr>
        <p:spPr>
          <a:xfrm flipH="1" flipV="1">
            <a:off x="8286750" y="5052802"/>
            <a:ext cx="1181100" cy="8727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2B24C33-0355-4D24-8CD6-619366039674}"/>
              </a:ext>
            </a:extLst>
          </p:cNvPr>
          <p:cNvSpPr txBox="1"/>
          <p:nvPr/>
        </p:nvSpPr>
        <p:spPr>
          <a:xfrm>
            <a:off x="261763" y="772989"/>
            <a:ext cx="5174941" cy="2031325"/>
          </a:xfrm>
          <a:prstGeom prst="rect">
            <a:avLst/>
          </a:prstGeom>
          <a:noFill/>
        </p:spPr>
        <p:txBody>
          <a:bodyPr wrap="square">
            <a:spAutoFit/>
          </a:bodyPr>
          <a:lstStyle/>
          <a:p>
            <a:pPr algn="just"/>
            <a:r>
              <a:rPr lang="en-US" b="1" i="0" dirty="0">
                <a:solidFill>
                  <a:srgbClr val="273239"/>
                </a:solidFill>
                <a:effectLst/>
              </a:rPr>
              <a:t>Array: </a:t>
            </a:r>
            <a:r>
              <a:rPr lang="en-US" b="0" i="0" dirty="0">
                <a:solidFill>
                  <a:srgbClr val="273239"/>
                </a:solidFill>
                <a:effectLst/>
              </a:rPr>
              <a:t> An </a:t>
            </a:r>
            <a:r>
              <a:rPr lang="en-US" b="1" i="0" dirty="0">
                <a:solidFill>
                  <a:srgbClr val="273239"/>
                </a:solidFill>
                <a:effectLst/>
              </a:rPr>
              <a:t>Array </a:t>
            </a:r>
            <a:r>
              <a:rPr lang="en-US" b="0" i="0" dirty="0">
                <a:solidFill>
                  <a:srgbClr val="273239"/>
                </a:solidFill>
                <a:effectLst/>
              </a:rPr>
              <a:t>is a collection of data and a data structure that is stored in a </a:t>
            </a:r>
            <a:r>
              <a:rPr lang="en-US" b="1" i="0" dirty="0">
                <a:solidFill>
                  <a:srgbClr val="273239"/>
                </a:solidFill>
                <a:effectLst/>
              </a:rPr>
              <a:t>sequence of memory</a:t>
            </a:r>
            <a:r>
              <a:rPr lang="en-US" b="0" i="0" dirty="0">
                <a:solidFill>
                  <a:srgbClr val="273239"/>
                </a:solidFill>
                <a:effectLst/>
              </a:rPr>
              <a:t> locations. One can access the elements of an array by calling the index number such as 0, 1, 2, 3, …, etc. The array can store data types like </a:t>
            </a:r>
            <a:r>
              <a:rPr lang="en-US" b="1" i="0" dirty="0">
                <a:solidFill>
                  <a:srgbClr val="273239"/>
                </a:solidFill>
                <a:effectLst/>
              </a:rPr>
              <a:t>Integer, Float, String, and Boolean</a:t>
            </a:r>
            <a:r>
              <a:rPr lang="en-US" b="0" i="0" dirty="0">
                <a:solidFill>
                  <a:srgbClr val="273239"/>
                </a:solidFill>
                <a:effectLst/>
              </a:rPr>
              <a:t> all the </a:t>
            </a:r>
            <a:r>
              <a:rPr lang="en-US" b="1" i="0" dirty="0">
                <a:solidFill>
                  <a:srgbClr val="273239"/>
                </a:solidFill>
                <a:effectLst/>
              </a:rPr>
              <a:t>primitive data types</a:t>
            </a:r>
            <a:r>
              <a:rPr lang="en-US" b="0" i="0" dirty="0">
                <a:solidFill>
                  <a:srgbClr val="273239"/>
                </a:solidFill>
                <a:effectLst/>
              </a:rPr>
              <a:t> can be stored in an array.</a:t>
            </a:r>
            <a:endParaRPr lang="en-US" dirty="0"/>
          </a:p>
        </p:txBody>
      </p:sp>
      <p:sp>
        <p:nvSpPr>
          <p:cNvPr id="21" name="TextBox 20">
            <a:extLst>
              <a:ext uri="{FF2B5EF4-FFF2-40B4-BE49-F238E27FC236}">
                <a16:creationId xmlns:a16="http://schemas.microsoft.com/office/drawing/2014/main" id="{71A6AA41-17FB-44D4-AC7E-9884BE867558}"/>
              </a:ext>
            </a:extLst>
          </p:cNvPr>
          <p:cNvSpPr txBox="1"/>
          <p:nvPr/>
        </p:nvSpPr>
        <p:spPr>
          <a:xfrm>
            <a:off x="6094344" y="1973318"/>
            <a:ext cx="5459428" cy="1200329"/>
          </a:xfrm>
          <a:prstGeom prst="rect">
            <a:avLst/>
          </a:prstGeom>
          <a:noFill/>
        </p:spPr>
        <p:txBody>
          <a:bodyPr wrap="square">
            <a:spAutoFit/>
          </a:bodyPr>
          <a:lstStyle/>
          <a:p>
            <a:pPr marL="285750" indent="-285750">
              <a:buFont typeface="Arial" panose="020B0604020202020204" pitchFamily="34" charset="0"/>
              <a:buChar char="•"/>
            </a:pPr>
            <a:r>
              <a:rPr lang="en-US" dirty="0"/>
              <a:t>Syntax for object</a:t>
            </a:r>
          </a:p>
          <a:p>
            <a:r>
              <a:rPr lang="en-US" dirty="0"/>
              <a:t>	var oObjName = { “prop”: value, </a:t>
            </a:r>
          </a:p>
          <a:p>
            <a:pPr lvl="2"/>
            <a:r>
              <a:rPr lang="en-US" dirty="0"/>
              <a:t>	               “prop”: value,</a:t>
            </a:r>
          </a:p>
          <a:p>
            <a:pPr lvl="2"/>
            <a:r>
              <a:rPr lang="en-US" dirty="0"/>
              <a:t>	               “prop”: value }</a:t>
            </a:r>
          </a:p>
        </p:txBody>
      </p:sp>
      <p:cxnSp>
        <p:nvCxnSpPr>
          <p:cNvPr id="23" name="Straight Connector 22">
            <a:extLst>
              <a:ext uri="{FF2B5EF4-FFF2-40B4-BE49-F238E27FC236}">
                <a16:creationId xmlns:a16="http://schemas.microsoft.com/office/drawing/2014/main" id="{2B39F557-0F91-485E-96E2-2E7EAC61397E}"/>
              </a:ext>
            </a:extLst>
          </p:cNvPr>
          <p:cNvCxnSpPr>
            <a:cxnSpLocks/>
          </p:cNvCxnSpPr>
          <p:nvPr/>
        </p:nvCxnSpPr>
        <p:spPr>
          <a:xfrm>
            <a:off x="298174" y="4661452"/>
            <a:ext cx="5394877" cy="20289"/>
          </a:xfrm>
          <a:prstGeom prst="line">
            <a:avLst/>
          </a:prstGeom>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9EDEE45-F572-4363-979D-821F4475206F}"/>
              </a:ext>
            </a:extLst>
          </p:cNvPr>
          <p:cNvSpPr txBox="1"/>
          <p:nvPr/>
        </p:nvSpPr>
        <p:spPr>
          <a:xfrm>
            <a:off x="5915025" y="772989"/>
            <a:ext cx="6097656" cy="1200329"/>
          </a:xfrm>
          <a:prstGeom prst="rect">
            <a:avLst/>
          </a:prstGeom>
          <a:noFill/>
        </p:spPr>
        <p:txBody>
          <a:bodyPr wrap="square">
            <a:spAutoFit/>
          </a:bodyPr>
          <a:lstStyle/>
          <a:p>
            <a:r>
              <a:rPr lang="en-US" b="1" dirty="0">
                <a:solidFill>
                  <a:srgbClr val="181717"/>
                </a:solidFill>
              </a:rPr>
              <a:t>Object: </a:t>
            </a:r>
            <a:r>
              <a:rPr lang="en-US" b="0" i="0" dirty="0">
                <a:solidFill>
                  <a:srgbClr val="181717"/>
                </a:solidFill>
                <a:effectLst/>
              </a:rPr>
              <a:t>An </a:t>
            </a:r>
            <a:r>
              <a:rPr lang="en-US" b="1" dirty="0">
                <a:solidFill>
                  <a:srgbClr val="181717"/>
                </a:solidFill>
              </a:rPr>
              <a:t>O</a:t>
            </a:r>
            <a:r>
              <a:rPr lang="en-US" b="1" i="0" dirty="0">
                <a:solidFill>
                  <a:srgbClr val="181717"/>
                </a:solidFill>
                <a:effectLst/>
              </a:rPr>
              <a:t>bject</a:t>
            </a:r>
            <a:r>
              <a:rPr lang="en-US" b="0" i="0" dirty="0">
                <a:solidFill>
                  <a:srgbClr val="181717"/>
                </a:solidFill>
                <a:effectLst/>
              </a:rPr>
              <a:t> is a non-primitive, structured data type in JavaScript. Objects are same as variables in JavaScript, the only difference is that an object holds multiple values in terms of properties and methods.</a:t>
            </a:r>
            <a:endParaRPr lang="en-US" dirty="0"/>
          </a:p>
        </p:txBody>
      </p:sp>
    </p:spTree>
    <p:extLst>
      <p:ext uri="{BB962C8B-B14F-4D97-AF65-F5344CB8AC3E}">
        <p14:creationId xmlns:p14="http://schemas.microsoft.com/office/powerpoint/2010/main" val="3134125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1754326"/>
          </a:xfrm>
          <a:prstGeom prst="rect">
            <a:avLst/>
          </a:prstGeom>
          <a:noFill/>
        </p:spPr>
        <p:txBody>
          <a:bodyPr wrap="square" rtlCol="0">
            <a:spAutoFit/>
          </a:bodyPr>
          <a:lstStyle/>
          <a:p>
            <a:r>
              <a:rPr lang="en-US" dirty="0"/>
              <a:t>In this exercise we will create a JSON, and then will print the data in that json on the console on press of a button on the HTML page.</a:t>
            </a:r>
          </a:p>
          <a:p>
            <a:endParaRPr lang="en-US" dirty="0"/>
          </a:p>
          <a:p>
            <a:r>
              <a:rPr lang="en-US" dirty="0"/>
              <a:t>Exercise Code/Resource:</a:t>
            </a:r>
          </a:p>
          <a:p>
            <a:pPr marL="285750" indent="-285750" algn="just">
              <a:buFontTx/>
              <a:buChar char="-"/>
            </a:pPr>
            <a:r>
              <a:rPr lang="en-US" dirty="0" err="1">
                <a:hlinkClick r:id="rId3"/>
              </a:rPr>
              <a:t>JSBasic</a:t>
            </a:r>
            <a:endParaRPr lang="en-US" dirty="0"/>
          </a:p>
          <a:p>
            <a:pPr marL="285750" indent="-285750">
              <a:buFontTx/>
              <a:buChar char="-"/>
            </a:pPr>
            <a:r>
              <a:rPr lang="en-US" dirty="0">
                <a:hlinkClick r:id="rId4"/>
              </a:rPr>
              <a:t>mycode.js</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pSp>
        <p:nvGrpSpPr>
          <p:cNvPr id="35" name="Group 34">
            <a:extLst>
              <a:ext uri="{FF2B5EF4-FFF2-40B4-BE49-F238E27FC236}">
                <a16:creationId xmlns:a16="http://schemas.microsoft.com/office/drawing/2014/main" id="{31011072-53F0-478A-B1A7-D18D8E46DCAD}"/>
              </a:ext>
            </a:extLst>
          </p:cNvPr>
          <p:cNvGrpSpPr/>
          <p:nvPr/>
        </p:nvGrpSpPr>
        <p:grpSpPr>
          <a:xfrm>
            <a:off x="6855881" y="1733899"/>
            <a:ext cx="3831383" cy="3014808"/>
            <a:chOff x="3732213" y="2365375"/>
            <a:chExt cx="3917950" cy="3082925"/>
          </a:xfrm>
          <a:effectLst/>
        </p:grpSpPr>
        <p:sp>
          <p:nvSpPr>
            <p:cNvPr id="36" name="Freeform 78">
              <a:extLst>
                <a:ext uri="{FF2B5EF4-FFF2-40B4-BE49-F238E27FC236}">
                  <a16:creationId xmlns:a16="http://schemas.microsoft.com/office/drawing/2014/main" id="{C2856D01-8C2C-437A-91B5-39398083BDC2}"/>
                </a:ext>
              </a:extLst>
            </p:cNvPr>
            <p:cNvSpPr>
              <a:spLocks/>
            </p:cNvSpPr>
            <p:nvPr/>
          </p:nvSpPr>
          <p:spPr bwMode="auto">
            <a:xfrm>
              <a:off x="5197475" y="4635500"/>
              <a:ext cx="985837" cy="773113"/>
            </a:xfrm>
            <a:custGeom>
              <a:avLst/>
              <a:gdLst>
                <a:gd name="T0" fmla="*/ 230 w 1241"/>
                <a:gd name="T1" fmla="*/ 0 h 973"/>
                <a:gd name="T2" fmla="*/ 1050 w 1241"/>
                <a:gd name="T3" fmla="*/ 0 h 973"/>
                <a:gd name="T4" fmla="*/ 1074 w 1241"/>
                <a:gd name="T5" fmla="*/ 4 h 973"/>
                <a:gd name="T6" fmla="*/ 1095 w 1241"/>
                <a:gd name="T7" fmla="*/ 15 h 973"/>
                <a:gd name="T8" fmla="*/ 1112 w 1241"/>
                <a:gd name="T9" fmla="*/ 31 h 973"/>
                <a:gd name="T10" fmla="*/ 1122 w 1241"/>
                <a:gd name="T11" fmla="*/ 52 h 973"/>
                <a:gd name="T12" fmla="*/ 1127 w 1241"/>
                <a:gd name="T13" fmla="*/ 76 h 973"/>
                <a:gd name="T14" fmla="*/ 1241 w 1241"/>
                <a:gd name="T15" fmla="*/ 897 h 973"/>
                <a:gd name="T16" fmla="*/ 1238 w 1241"/>
                <a:gd name="T17" fmla="*/ 921 h 973"/>
                <a:gd name="T18" fmla="*/ 1227 w 1241"/>
                <a:gd name="T19" fmla="*/ 942 h 973"/>
                <a:gd name="T20" fmla="*/ 1211 w 1241"/>
                <a:gd name="T21" fmla="*/ 958 h 973"/>
                <a:gd name="T22" fmla="*/ 1188 w 1241"/>
                <a:gd name="T23" fmla="*/ 969 h 973"/>
                <a:gd name="T24" fmla="*/ 1164 w 1241"/>
                <a:gd name="T25" fmla="*/ 973 h 973"/>
                <a:gd name="T26" fmla="*/ 77 w 1241"/>
                <a:gd name="T27" fmla="*/ 973 h 973"/>
                <a:gd name="T28" fmla="*/ 52 w 1241"/>
                <a:gd name="T29" fmla="*/ 969 h 973"/>
                <a:gd name="T30" fmla="*/ 31 w 1241"/>
                <a:gd name="T31" fmla="*/ 958 h 973"/>
                <a:gd name="T32" fmla="*/ 14 w 1241"/>
                <a:gd name="T33" fmla="*/ 942 h 973"/>
                <a:gd name="T34" fmla="*/ 4 w 1241"/>
                <a:gd name="T35" fmla="*/ 921 h 973"/>
                <a:gd name="T36" fmla="*/ 0 w 1241"/>
                <a:gd name="T37" fmla="*/ 897 h 973"/>
                <a:gd name="T38" fmla="*/ 154 w 1241"/>
                <a:gd name="T39" fmla="*/ 76 h 973"/>
                <a:gd name="T40" fmla="*/ 157 w 1241"/>
                <a:gd name="T41" fmla="*/ 52 h 973"/>
                <a:gd name="T42" fmla="*/ 169 w 1241"/>
                <a:gd name="T43" fmla="*/ 31 h 973"/>
                <a:gd name="T44" fmla="*/ 185 w 1241"/>
                <a:gd name="T45" fmla="*/ 15 h 973"/>
                <a:gd name="T46" fmla="*/ 206 w 1241"/>
                <a:gd name="T47" fmla="*/ 4 h 973"/>
                <a:gd name="T48" fmla="*/ 230 w 1241"/>
                <a:gd name="T49" fmla="*/ 0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41" h="973">
                  <a:moveTo>
                    <a:pt x="230" y="0"/>
                  </a:moveTo>
                  <a:lnTo>
                    <a:pt x="1050" y="0"/>
                  </a:lnTo>
                  <a:lnTo>
                    <a:pt x="1074" y="4"/>
                  </a:lnTo>
                  <a:lnTo>
                    <a:pt x="1095" y="15"/>
                  </a:lnTo>
                  <a:lnTo>
                    <a:pt x="1112" y="31"/>
                  </a:lnTo>
                  <a:lnTo>
                    <a:pt x="1122" y="52"/>
                  </a:lnTo>
                  <a:lnTo>
                    <a:pt x="1127" y="76"/>
                  </a:lnTo>
                  <a:lnTo>
                    <a:pt x="1241" y="897"/>
                  </a:lnTo>
                  <a:lnTo>
                    <a:pt x="1238" y="921"/>
                  </a:lnTo>
                  <a:lnTo>
                    <a:pt x="1227" y="942"/>
                  </a:lnTo>
                  <a:lnTo>
                    <a:pt x="1211" y="958"/>
                  </a:lnTo>
                  <a:lnTo>
                    <a:pt x="1188" y="969"/>
                  </a:lnTo>
                  <a:lnTo>
                    <a:pt x="1164" y="973"/>
                  </a:lnTo>
                  <a:lnTo>
                    <a:pt x="77" y="973"/>
                  </a:lnTo>
                  <a:lnTo>
                    <a:pt x="52" y="969"/>
                  </a:lnTo>
                  <a:lnTo>
                    <a:pt x="31" y="958"/>
                  </a:lnTo>
                  <a:lnTo>
                    <a:pt x="14" y="942"/>
                  </a:lnTo>
                  <a:lnTo>
                    <a:pt x="4" y="921"/>
                  </a:lnTo>
                  <a:lnTo>
                    <a:pt x="0" y="897"/>
                  </a:lnTo>
                  <a:lnTo>
                    <a:pt x="154" y="76"/>
                  </a:lnTo>
                  <a:lnTo>
                    <a:pt x="157" y="52"/>
                  </a:lnTo>
                  <a:lnTo>
                    <a:pt x="169" y="31"/>
                  </a:lnTo>
                  <a:lnTo>
                    <a:pt x="185" y="15"/>
                  </a:lnTo>
                  <a:lnTo>
                    <a:pt x="206" y="4"/>
                  </a:lnTo>
                  <a:lnTo>
                    <a:pt x="230" y="0"/>
                  </a:lnTo>
                  <a:close/>
                </a:path>
              </a:pathLst>
            </a:custGeom>
            <a:solidFill>
              <a:schemeClr val="bg1">
                <a:lumMod val="85000"/>
              </a:schemeClr>
            </a:solidFill>
            <a:ln w="0">
              <a:solidFill>
                <a:schemeClr val="bg1">
                  <a:lumMod val="7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7" name="Freeform 79">
              <a:extLst>
                <a:ext uri="{FF2B5EF4-FFF2-40B4-BE49-F238E27FC236}">
                  <a16:creationId xmlns:a16="http://schemas.microsoft.com/office/drawing/2014/main" id="{B6DB7A37-45F3-4783-872F-30A926EEA6C6}"/>
                </a:ext>
              </a:extLst>
            </p:cNvPr>
            <p:cNvSpPr>
              <a:spLocks/>
            </p:cNvSpPr>
            <p:nvPr/>
          </p:nvSpPr>
          <p:spPr bwMode="auto">
            <a:xfrm>
              <a:off x="5002213" y="5346700"/>
              <a:ext cx="1376362" cy="101600"/>
            </a:xfrm>
            <a:custGeom>
              <a:avLst/>
              <a:gdLst>
                <a:gd name="T0" fmla="*/ 63 w 1734"/>
                <a:gd name="T1" fmla="*/ 0 h 127"/>
                <a:gd name="T2" fmla="*/ 1671 w 1734"/>
                <a:gd name="T3" fmla="*/ 0 h 127"/>
                <a:gd name="T4" fmla="*/ 1690 w 1734"/>
                <a:gd name="T5" fmla="*/ 4 h 127"/>
                <a:gd name="T6" fmla="*/ 1708 w 1734"/>
                <a:gd name="T7" fmla="*/ 13 h 127"/>
                <a:gd name="T8" fmla="*/ 1722 w 1734"/>
                <a:gd name="T9" fmla="*/ 27 h 127"/>
                <a:gd name="T10" fmla="*/ 1731 w 1734"/>
                <a:gd name="T11" fmla="*/ 43 h 127"/>
                <a:gd name="T12" fmla="*/ 1734 w 1734"/>
                <a:gd name="T13" fmla="*/ 64 h 127"/>
                <a:gd name="T14" fmla="*/ 1731 w 1734"/>
                <a:gd name="T15" fmla="*/ 84 h 127"/>
                <a:gd name="T16" fmla="*/ 1722 w 1734"/>
                <a:gd name="T17" fmla="*/ 102 h 127"/>
                <a:gd name="T18" fmla="*/ 1708 w 1734"/>
                <a:gd name="T19" fmla="*/ 115 h 127"/>
                <a:gd name="T20" fmla="*/ 1690 w 1734"/>
                <a:gd name="T21" fmla="*/ 124 h 127"/>
                <a:gd name="T22" fmla="*/ 1671 w 1734"/>
                <a:gd name="T23" fmla="*/ 127 h 127"/>
                <a:gd name="T24" fmla="*/ 63 w 1734"/>
                <a:gd name="T25" fmla="*/ 127 h 127"/>
                <a:gd name="T26" fmla="*/ 43 w 1734"/>
                <a:gd name="T27" fmla="*/ 124 h 127"/>
                <a:gd name="T28" fmla="*/ 25 w 1734"/>
                <a:gd name="T29" fmla="*/ 115 h 127"/>
                <a:gd name="T30" fmla="*/ 12 w 1734"/>
                <a:gd name="T31" fmla="*/ 102 h 127"/>
                <a:gd name="T32" fmla="*/ 3 w 1734"/>
                <a:gd name="T33" fmla="*/ 84 h 127"/>
                <a:gd name="T34" fmla="*/ 0 w 1734"/>
                <a:gd name="T35" fmla="*/ 64 h 127"/>
                <a:gd name="T36" fmla="*/ 3 w 1734"/>
                <a:gd name="T37" fmla="*/ 43 h 127"/>
                <a:gd name="T38" fmla="*/ 12 w 1734"/>
                <a:gd name="T39" fmla="*/ 27 h 127"/>
                <a:gd name="T40" fmla="*/ 25 w 1734"/>
                <a:gd name="T41" fmla="*/ 13 h 127"/>
                <a:gd name="T42" fmla="*/ 43 w 1734"/>
                <a:gd name="T43" fmla="*/ 4 h 127"/>
                <a:gd name="T44" fmla="*/ 63 w 1734"/>
                <a:gd name="T45"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34" h="127">
                  <a:moveTo>
                    <a:pt x="63" y="0"/>
                  </a:moveTo>
                  <a:lnTo>
                    <a:pt x="1671" y="0"/>
                  </a:lnTo>
                  <a:lnTo>
                    <a:pt x="1690" y="4"/>
                  </a:lnTo>
                  <a:lnTo>
                    <a:pt x="1708" y="13"/>
                  </a:lnTo>
                  <a:lnTo>
                    <a:pt x="1722" y="27"/>
                  </a:lnTo>
                  <a:lnTo>
                    <a:pt x="1731" y="43"/>
                  </a:lnTo>
                  <a:lnTo>
                    <a:pt x="1734" y="64"/>
                  </a:lnTo>
                  <a:lnTo>
                    <a:pt x="1731" y="84"/>
                  </a:lnTo>
                  <a:lnTo>
                    <a:pt x="1722" y="102"/>
                  </a:lnTo>
                  <a:lnTo>
                    <a:pt x="1708" y="115"/>
                  </a:lnTo>
                  <a:lnTo>
                    <a:pt x="1690" y="124"/>
                  </a:lnTo>
                  <a:lnTo>
                    <a:pt x="1671" y="127"/>
                  </a:lnTo>
                  <a:lnTo>
                    <a:pt x="63" y="127"/>
                  </a:lnTo>
                  <a:lnTo>
                    <a:pt x="43" y="124"/>
                  </a:lnTo>
                  <a:lnTo>
                    <a:pt x="25" y="115"/>
                  </a:lnTo>
                  <a:lnTo>
                    <a:pt x="12" y="102"/>
                  </a:lnTo>
                  <a:lnTo>
                    <a:pt x="3" y="84"/>
                  </a:lnTo>
                  <a:lnTo>
                    <a:pt x="0" y="64"/>
                  </a:lnTo>
                  <a:lnTo>
                    <a:pt x="3" y="43"/>
                  </a:lnTo>
                  <a:lnTo>
                    <a:pt x="12" y="27"/>
                  </a:lnTo>
                  <a:lnTo>
                    <a:pt x="25" y="13"/>
                  </a:lnTo>
                  <a:lnTo>
                    <a:pt x="43" y="4"/>
                  </a:lnTo>
                  <a:lnTo>
                    <a:pt x="63" y="0"/>
                  </a:lnTo>
                  <a:close/>
                </a:path>
              </a:pathLst>
            </a:custGeom>
            <a:solidFill>
              <a:schemeClr val="bg1"/>
            </a:solidFill>
            <a:ln w="0">
              <a:solidFill>
                <a:schemeClr val="bg1">
                  <a:lumMod val="7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8" name="Freeform 80">
              <a:extLst>
                <a:ext uri="{FF2B5EF4-FFF2-40B4-BE49-F238E27FC236}">
                  <a16:creationId xmlns:a16="http://schemas.microsoft.com/office/drawing/2014/main" id="{F6A5F72C-1F99-4F5C-881B-26EA9A1B8E8E}"/>
                </a:ext>
              </a:extLst>
            </p:cNvPr>
            <p:cNvSpPr>
              <a:spLocks/>
            </p:cNvSpPr>
            <p:nvPr/>
          </p:nvSpPr>
          <p:spPr bwMode="auto">
            <a:xfrm>
              <a:off x="5254625" y="4635500"/>
              <a:ext cx="887412" cy="407988"/>
            </a:xfrm>
            <a:custGeom>
              <a:avLst/>
              <a:gdLst>
                <a:gd name="T0" fmla="*/ 159 w 1117"/>
                <a:gd name="T1" fmla="*/ 0 h 514"/>
                <a:gd name="T2" fmla="*/ 979 w 1117"/>
                <a:gd name="T3" fmla="*/ 0 h 514"/>
                <a:gd name="T4" fmla="*/ 1003 w 1117"/>
                <a:gd name="T5" fmla="*/ 4 h 514"/>
                <a:gd name="T6" fmla="*/ 1024 w 1117"/>
                <a:gd name="T7" fmla="*/ 15 h 514"/>
                <a:gd name="T8" fmla="*/ 1041 w 1117"/>
                <a:gd name="T9" fmla="*/ 31 h 514"/>
                <a:gd name="T10" fmla="*/ 1051 w 1117"/>
                <a:gd name="T11" fmla="*/ 52 h 514"/>
                <a:gd name="T12" fmla="*/ 1056 w 1117"/>
                <a:gd name="T13" fmla="*/ 76 h 514"/>
                <a:gd name="T14" fmla="*/ 1117 w 1117"/>
                <a:gd name="T15" fmla="*/ 514 h 514"/>
                <a:gd name="T16" fmla="*/ 0 w 1117"/>
                <a:gd name="T17" fmla="*/ 514 h 514"/>
                <a:gd name="T18" fmla="*/ 83 w 1117"/>
                <a:gd name="T19" fmla="*/ 76 h 514"/>
                <a:gd name="T20" fmla="*/ 86 w 1117"/>
                <a:gd name="T21" fmla="*/ 52 h 514"/>
                <a:gd name="T22" fmla="*/ 98 w 1117"/>
                <a:gd name="T23" fmla="*/ 31 h 514"/>
                <a:gd name="T24" fmla="*/ 114 w 1117"/>
                <a:gd name="T25" fmla="*/ 15 h 514"/>
                <a:gd name="T26" fmla="*/ 135 w 1117"/>
                <a:gd name="T27" fmla="*/ 4 h 514"/>
                <a:gd name="T28" fmla="*/ 159 w 1117"/>
                <a:gd name="T29"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7" h="514">
                  <a:moveTo>
                    <a:pt x="159" y="0"/>
                  </a:moveTo>
                  <a:lnTo>
                    <a:pt x="979" y="0"/>
                  </a:lnTo>
                  <a:lnTo>
                    <a:pt x="1003" y="4"/>
                  </a:lnTo>
                  <a:lnTo>
                    <a:pt x="1024" y="15"/>
                  </a:lnTo>
                  <a:lnTo>
                    <a:pt x="1041" y="31"/>
                  </a:lnTo>
                  <a:lnTo>
                    <a:pt x="1051" y="52"/>
                  </a:lnTo>
                  <a:lnTo>
                    <a:pt x="1056" y="76"/>
                  </a:lnTo>
                  <a:lnTo>
                    <a:pt x="1117" y="514"/>
                  </a:lnTo>
                  <a:lnTo>
                    <a:pt x="0" y="514"/>
                  </a:lnTo>
                  <a:lnTo>
                    <a:pt x="83" y="76"/>
                  </a:lnTo>
                  <a:lnTo>
                    <a:pt x="86" y="52"/>
                  </a:lnTo>
                  <a:lnTo>
                    <a:pt x="98" y="31"/>
                  </a:lnTo>
                  <a:lnTo>
                    <a:pt x="114" y="15"/>
                  </a:lnTo>
                  <a:lnTo>
                    <a:pt x="135" y="4"/>
                  </a:lnTo>
                  <a:lnTo>
                    <a:pt x="159" y="0"/>
                  </a:lnTo>
                  <a:close/>
                </a:path>
              </a:pathLst>
            </a:custGeom>
            <a:solidFill>
              <a:schemeClr val="bg1">
                <a:lumMod val="75000"/>
              </a:schemeClr>
            </a:solidFill>
            <a:ln w="0">
              <a:solidFill>
                <a:schemeClr val="bg1">
                  <a:lumMod val="7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9" name="Freeform 81">
              <a:extLst>
                <a:ext uri="{FF2B5EF4-FFF2-40B4-BE49-F238E27FC236}">
                  <a16:creationId xmlns:a16="http://schemas.microsoft.com/office/drawing/2014/main" id="{414E04F4-14C5-461A-AD29-6A8E80E1A96C}"/>
                </a:ext>
              </a:extLst>
            </p:cNvPr>
            <p:cNvSpPr>
              <a:spLocks/>
            </p:cNvSpPr>
            <p:nvPr/>
          </p:nvSpPr>
          <p:spPr bwMode="auto">
            <a:xfrm>
              <a:off x="3732213" y="4405313"/>
              <a:ext cx="3917950" cy="460375"/>
            </a:xfrm>
            <a:custGeom>
              <a:avLst/>
              <a:gdLst>
                <a:gd name="T0" fmla="*/ 0 w 4936"/>
                <a:gd name="T1" fmla="*/ 0 h 579"/>
                <a:gd name="T2" fmla="*/ 4936 w 4936"/>
                <a:gd name="T3" fmla="*/ 0 h 579"/>
                <a:gd name="T4" fmla="*/ 4936 w 4936"/>
                <a:gd name="T5" fmla="*/ 482 h 579"/>
                <a:gd name="T6" fmla="*/ 4933 w 4936"/>
                <a:gd name="T7" fmla="*/ 507 h 579"/>
                <a:gd name="T8" fmla="*/ 4922 w 4936"/>
                <a:gd name="T9" fmla="*/ 531 h 579"/>
                <a:gd name="T10" fmla="*/ 4907 w 4936"/>
                <a:gd name="T11" fmla="*/ 551 h 579"/>
                <a:gd name="T12" fmla="*/ 4888 w 4936"/>
                <a:gd name="T13" fmla="*/ 566 h 579"/>
                <a:gd name="T14" fmla="*/ 4864 w 4936"/>
                <a:gd name="T15" fmla="*/ 576 h 579"/>
                <a:gd name="T16" fmla="*/ 4838 w 4936"/>
                <a:gd name="T17" fmla="*/ 579 h 579"/>
                <a:gd name="T18" fmla="*/ 97 w 4936"/>
                <a:gd name="T19" fmla="*/ 579 h 579"/>
                <a:gd name="T20" fmla="*/ 72 w 4936"/>
                <a:gd name="T21" fmla="*/ 576 h 579"/>
                <a:gd name="T22" fmla="*/ 48 w 4936"/>
                <a:gd name="T23" fmla="*/ 566 h 579"/>
                <a:gd name="T24" fmla="*/ 28 w 4936"/>
                <a:gd name="T25" fmla="*/ 551 h 579"/>
                <a:gd name="T26" fmla="*/ 13 w 4936"/>
                <a:gd name="T27" fmla="*/ 531 h 579"/>
                <a:gd name="T28" fmla="*/ 3 w 4936"/>
                <a:gd name="T29" fmla="*/ 507 h 579"/>
                <a:gd name="T30" fmla="*/ 0 w 4936"/>
                <a:gd name="T31" fmla="*/ 482 h 579"/>
                <a:gd name="T32" fmla="*/ 0 w 4936"/>
                <a:gd name="T33" fmla="*/ 0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36" h="579">
                  <a:moveTo>
                    <a:pt x="0" y="0"/>
                  </a:moveTo>
                  <a:lnTo>
                    <a:pt x="4936" y="0"/>
                  </a:lnTo>
                  <a:lnTo>
                    <a:pt x="4936" y="482"/>
                  </a:lnTo>
                  <a:lnTo>
                    <a:pt x="4933" y="507"/>
                  </a:lnTo>
                  <a:lnTo>
                    <a:pt x="4922" y="531"/>
                  </a:lnTo>
                  <a:lnTo>
                    <a:pt x="4907" y="551"/>
                  </a:lnTo>
                  <a:lnTo>
                    <a:pt x="4888" y="566"/>
                  </a:lnTo>
                  <a:lnTo>
                    <a:pt x="4864" y="576"/>
                  </a:lnTo>
                  <a:lnTo>
                    <a:pt x="4838" y="579"/>
                  </a:lnTo>
                  <a:lnTo>
                    <a:pt x="97" y="579"/>
                  </a:lnTo>
                  <a:lnTo>
                    <a:pt x="72" y="576"/>
                  </a:lnTo>
                  <a:lnTo>
                    <a:pt x="48" y="566"/>
                  </a:lnTo>
                  <a:lnTo>
                    <a:pt x="28" y="551"/>
                  </a:lnTo>
                  <a:lnTo>
                    <a:pt x="13" y="531"/>
                  </a:lnTo>
                  <a:lnTo>
                    <a:pt x="3" y="507"/>
                  </a:lnTo>
                  <a:lnTo>
                    <a:pt x="0" y="482"/>
                  </a:lnTo>
                  <a:lnTo>
                    <a:pt x="0" y="0"/>
                  </a:lnTo>
                  <a:close/>
                </a:path>
              </a:pathLst>
            </a:custGeom>
            <a:solidFill>
              <a:schemeClr val="bg1"/>
            </a:solidFill>
            <a:ln w="0">
              <a:solidFill>
                <a:schemeClr val="bg1">
                  <a:lumMod val="7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40" name="Freeform 82">
              <a:extLst>
                <a:ext uri="{FF2B5EF4-FFF2-40B4-BE49-F238E27FC236}">
                  <a16:creationId xmlns:a16="http://schemas.microsoft.com/office/drawing/2014/main" id="{C3C4EBCE-7B5E-4947-9B9D-399B0D5A5480}"/>
                </a:ext>
              </a:extLst>
            </p:cNvPr>
            <p:cNvSpPr>
              <a:spLocks/>
            </p:cNvSpPr>
            <p:nvPr/>
          </p:nvSpPr>
          <p:spPr bwMode="auto">
            <a:xfrm>
              <a:off x="3732213" y="2365375"/>
              <a:ext cx="3917950" cy="2114550"/>
            </a:xfrm>
            <a:custGeom>
              <a:avLst/>
              <a:gdLst>
                <a:gd name="T0" fmla="*/ 97 w 4936"/>
                <a:gd name="T1" fmla="*/ 0 h 2662"/>
                <a:gd name="T2" fmla="*/ 4838 w 4936"/>
                <a:gd name="T3" fmla="*/ 0 h 2662"/>
                <a:gd name="T4" fmla="*/ 4864 w 4936"/>
                <a:gd name="T5" fmla="*/ 3 h 2662"/>
                <a:gd name="T6" fmla="*/ 4888 w 4936"/>
                <a:gd name="T7" fmla="*/ 13 h 2662"/>
                <a:gd name="T8" fmla="*/ 4907 w 4936"/>
                <a:gd name="T9" fmla="*/ 28 h 2662"/>
                <a:gd name="T10" fmla="*/ 4922 w 4936"/>
                <a:gd name="T11" fmla="*/ 48 h 2662"/>
                <a:gd name="T12" fmla="*/ 4933 w 4936"/>
                <a:gd name="T13" fmla="*/ 72 h 2662"/>
                <a:gd name="T14" fmla="*/ 4936 w 4936"/>
                <a:gd name="T15" fmla="*/ 97 h 2662"/>
                <a:gd name="T16" fmla="*/ 4936 w 4936"/>
                <a:gd name="T17" fmla="*/ 2662 h 2662"/>
                <a:gd name="T18" fmla="*/ 0 w 4936"/>
                <a:gd name="T19" fmla="*/ 2662 h 2662"/>
                <a:gd name="T20" fmla="*/ 0 w 4936"/>
                <a:gd name="T21" fmla="*/ 97 h 2662"/>
                <a:gd name="T22" fmla="*/ 3 w 4936"/>
                <a:gd name="T23" fmla="*/ 72 h 2662"/>
                <a:gd name="T24" fmla="*/ 13 w 4936"/>
                <a:gd name="T25" fmla="*/ 48 h 2662"/>
                <a:gd name="T26" fmla="*/ 28 w 4936"/>
                <a:gd name="T27" fmla="*/ 28 h 2662"/>
                <a:gd name="T28" fmla="*/ 48 w 4936"/>
                <a:gd name="T29" fmla="*/ 13 h 2662"/>
                <a:gd name="T30" fmla="*/ 72 w 4936"/>
                <a:gd name="T31" fmla="*/ 3 h 2662"/>
                <a:gd name="T32" fmla="*/ 97 w 4936"/>
                <a:gd name="T33" fmla="*/ 0 h 2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36" h="2662">
                  <a:moveTo>
                    <a:pt x="97" y="0"/>
                  </a:moveTo>
                  <a:lnTo>
                    <a:pt x="4838" y="0"/>
                  </a:lnTo>
                  <a:lnTo>
                    <a:pt x="4864" y="3"/>
                  </a:lnTo>
                  <a:lnTo>
                    <a:pt x="4888" y="13"/>
                  </a:lnTo>
                  <a:lnTo>
                    <a:pt x="4907" y="28"/>
                  </a:lnTo>
                  <a:lnTo>
                    <a:pt x="4922" y="48"/>
                  </a:lnTo>
                  <a:lnTo>
                    <a:pt x="4933" y="72"/>
                  </a:lnTo>
                  <a:lnTo>
                    <a:pt x="4936" y="97"/>
                  </a:lnTo>
                  <a:lnTo>
                    <a:pt x="4936" y="2662"/>
                  </a:lnTo>
                  <a:lnTo>
                    <a:pt x="0" y="2662"/>
                  </a:lnTo>
                  <a:lnTo>
                    <a:pt x="0" y="97"/>
                  </a:lnTo>
                  <a:lnTo>
                    <a:pt x="3" y="72"/>
                  </a:lnTo>
                  <a:lnTo>
                    <a:pt x="13" y="48"/>
                  </a:lnTo>
                  <a:lnTo>
                    <a:pt x="28" y="28"/>
                  </a:lnTo>
                  <a:lnTo>
                    <a:pt x="48" y="13"/>
                  </a:lnTo>
                  <a:lnTo>
                    <a:pt x="72" y="3"/>
                  </a:lnTo>
                  <a:lnTo>
                    <a:pt x="97" y="0"/>
                  </a:lnTo>
                  <a:close/>
                </a:path>
              </a:pathLst>
            </a:custGeom>
            <a:solidFill>
              <a:schemeClr val="tx1">
                <a:lumMod val="85000"/>
                <a:lumOff val="15000"/>
              </a:schemeClr>
            </a:solidFill>
            <a:ln w="0">
              <a:solidFill>
                <a:schemeClr val="bg1">
                  <a:lumMod val="7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41" name="Freeform 83">
              <a:extLst>
                <a:ext uri="{FF2B5EF4-FFF2-40B4-BE49-F238E27FC236}">
                  <a16:creationId xmlns:a16="http://schemas.microsoft.com/office/drawing/2014/main" id="{9E0CF7D4-DB7F-47CB-82C9-9B72813F3F03}"/>
                </a:ext>
              </a:extLst>
            </p:cNvPr>
            <p:cNvSpPr>
              <a:spLocks/>
            </p:cNvSpPr>
            <p:nvPr/>
          </p:nvSpPr>
          <p:spPr bwMode="auto">
            <a:xfrm>
              <a:off x="3836988" y="2466975"/>
              <a:ext cx="3708400" cy="2012950"/>
            </a:xfrm>
            <a:custGeom>
              <a:avLst/>
              <a:gdLst>
                <a:gd name="T0" fmla="*/ 99 w 4672"/>
                <a:gd name="T1" fmla="*/ 0 h 2535"/>
                <a:gd name="T2" fmla="*/ 4573 w 4672"/>
                <a:gd name="T3" fmla="*/ 0 h 2535"/>
                <a:gd name="T4" fmla="*/ 4600 w 4672"/>
                <a:gd name="T5" fmla="*/ 3 h 2535"/>
                <a:gd name="T6" fmla="*/ 4622 w 4672"/>
                <a:gd name="T7" fmla="*/ 14 h 2535"/>
                <a:gd name="T8" fmla="*/ 4642 w 4672"/>
                <a:gd name="T9" fmla="*/ 29 h 2535"/>
                <a:gd name="T10" fmla="*/ 4658 w 4672"/>
                <a:gd name="T11" fmla="*/ 48 h 2535"/>
                <a:gd name="T12" fmla="*/ 4667 w 4672"/>
                <a:gd name="T13" fmla="*/ 72 h 2535"/>
                <a:gd name="T14" fmla="*/ 4672 w 4672"/>
                <a:gd name="T15" fmla="*/ 98 h 2535"/>
                <a:gd name="T16" fmla="*/ 4672 w 4672"/>
                <a:gd name="T17" fmla="*/ 2535 h 2535"/>
                <a:gd name="T18" fmla="*/ 0 w 4672"/>
                <a:gd name="T19" fmla="*/ 2535 h 2535"/>
                <a:gd name="T20" fmla="*/ 0 w 4672"/>
                <a:gd name="T21" fmla="*/ 98 h 2535"/>
                <a:gd name="T22" fmla="*/ 4 w 4672"/>
                <a:gd name="T23" fmla="*/ 72 h 2535"/>
                <a:gd name="T24" fmla="*/ 13 w 4672"/>
                <a:gd name="T25" fmla="*/ 48 h 2535"/>
                <a:gd name="T26" fmla="*/ 28 w 4672"/>
                <a:gd name="T27" fmla="*/ 29 h 2535"/>
                <a:gd name="T28" fmla="*/ 49 w 4672"/>
                <a:gd name="T29" fmla="*/ 14 h 2535"/>
                <a:gd name="T30" fmla="*/ 72 w 4672"/>
                <a:gd name="T31" fmla="*/ 3 h 2535"/>
                <a:gd name="T32" fmla="*/ 99 w 4672"/>
                <a:gd name="T33" fmla="*/ 0 h 2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72" h="2535">
                  <a:moveTo>
                    <a:pt x="99" y="0"/>
                  </a:moveTo>
                  <a:lnTo>
                    <a:pt x="4573" y="0"/>
                  </a:lnTo>
                  <a:lnTo>
                    <a:pt x="4600" y="3"/>
                  </a:lnTo>
                  <a:lnTo>
                    <a:pt x="4622" y="14"/>
                  </a:lnTo>
                  <a:lnTo>
                    <a:pt x="4642" y="29"/>
                  </a:lnTo>
                  <a:lnTo>
                    <a:pt x="4658" y="48"/>
                  </a:lnTo>
                  <a:lnTo>
                    <a:pt x="4667" y="72"/>
                  </a:lnTo>
                  <a:lnTo>
                    <a:pt x="4672" y="98"/>
                  </a:lnTo>
                  <a:lnTo>
                    <a:pt x="4672" y="2535"/>
                  </a:lnTo>
                  <a:lnTo>
                    <a:pt x="0" y="2535"/>
                  </a:lnTo>
                  <a:lnTo>
                    <a:pt x="0" y="98"/>
                  </a:lnTo>
                  <a:lnTo>
                    <a:pt x="4" y="72"/>
                  </a:lnTo>
                  <a:lnTo>
                    <a:pt x="13" y="48"/>
                  </a:lnTo>
                  <a:lnTo>
                    <a:pt x="28" y="29"/>
                  </a:lnTo>
                  <a:lnTo>
                    <a:pt x="49" y="14"/>
                  </a:lnTo>
                  <a:lnTo>
                    <a:pt x="72" y="3"/>
                  </a:lnTo>
                  <a:lnTo>
                    <a:pt x="99" y="0"/>
                  </a:lnTo>
                  <a:close/>
                </a:path>
              </a:pathLst>
            </a:custGeom>
            <a:solidFill>
              <a:schemeClr val="bg1">
                <a:alpha val="14000"/>
              </a:schemeClr>
            </a:solidFill>
            <a:ln w="0">
              <a:solidFill>
                <a:schemeClr val="bg1">
                  <a:lumMod val="7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42" name="Freeform 84">
              <a:extLst>
                <a:ext uri="{FF2B5EF4-FFF2-40B4-BE49-F238E27FC236}">
                  <a16:creationId xmlns:a16="http://schemas.microsoft.com/office/drawing/2014/main" id="{B64BBBD6-66EB-4155-84BB-F3A41253A330}"/>
                </a:ext>
              </a:extLst>
            </p:cNvPr>
            <p:cNvSpPr>
              <a:spLocks/>
            </p:cNvSpPr>
            <p:nvPr/>
          </p:nvSpPr>
          <p:spPr bwMode="auto">
            <a:xfrm>
              <a:off x="5630863" y="4602163"/>
              <a:ext cx="120650" cy="120650"/>
            </a:xfrm>
            <a:custGeom>
              <a:avLst/>
              <a:gdLst>
                <a:gd name="T0" fmla="*/ 75 w 151"/>
                <a:gd name="T1" fmla="*/ 0 h 153"/>
                <a:gd name="T2" fmla="*/ 100 w 151"/>
                <a:gd name="T3" fmla="*/ 4 h 153"/>
                <a:gd name="T4" fmla="*/ 121 w 151"/>
                <a:gd name="T5" fmla="*/ 15 h 153"/>
                <a:gd name="T6" fmla="*/ 138 w 151"/>
                <a:gd name="T7" fmla="*/ 31 h 153"/>
                <a:gd name="T8" fmla="*/ 148 w 151"/>
                <a:gd name="T9" fmla="*/ 52 h 153"/>
                <a:gd name="T10" fmla="*/ 151 w 151"/>
                <a:gd name="T11" fmla="*/ 76 h 153"/>
                <a:gd name="T12" fmla="*/ 148 w 151"/>
                <a:gd name="T13" fmla="*/ 100 h 153"/>
                <a:gd name="T14" fmla="*/ 138 w 151"/>
                <a:gd name="T15" fmla="*/ 121 h 153"/>
                <a:gd name="T16" fmla="*/ 121 w 151"/>
                <a:gd name="T17" fmla="*/ 138 h 153"/>
                <a:gd name="T18" fmla="*/ 100 w 151"/>
                <a:gd name="T19" fmla="*/ 148 h 153"/>
                <a:gd name="T20" fmla="*/ 75 w 151"/>
                <a:gd name="T21" fmla="*/ 153 h 153"/>
                <a:gd name="T22" fmla="*/ 51 w 151"/>
                <a:gd name="T23" fmla="*/ 148 h 153"/>
                <a:gd name="T24" fmla="*/ 30 w 151"/>
                <a:gd name="T25" fmla="*/ 138 h 153"/>
                <a:gd name="T26" fmla="*/ 14 w 151"/>
                <a:gd name="T27" fmla="*/ 121 h 153"/>
                <a:gd name="T28" fmla="*/ 3 w 151"/>
                <a:gd name="T29" fmla="*/ 100 h 153"/>
                <a:gd name="T30" fmla="*/ 0 w 151"/>
                <a:gd name="T31" fmla="*/ 76 h 153"/>
                <a:gd name="T32" fmla="*/ 3 w 151"/>
                <a:gd name="T33" fmla="*/ 52 h 153"/>
                <a:gd name="T34" fmla="*/ 14 w 151"/>
                <a:gd name="T35" fmla="*/ 31 h 153"/>
                <a:gd name="T36" fmla="*/ 30 w 151"/>
                <a:gd name="T37" fmla="*/ 15 h 153"/>
                <a:gd name="T38" fmla="*/ 51 w 151"/>
                <a:gd name="T39" fmla="*/ 4 h 153"/>
                <a:gd name="T40" fmla="*/ 75 w 151"/>
                <a:gd name="T4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1" h="153">
                  <a:moveTo>
                    <a:pt x="75" y="0"/>
                  </a:moveTo>
                  <a:lnTo>
                    <a:pt x="100" y="4"/>
                  </a:lnTo>
                  <a:lnTo>
                    <a:pt x="121" y="15"/>
                  </a:lnTo>
                  <a:lnTo>
                    <a:pt x="138" y="31"/>
                  </a:lnTo>
                  <a:lnTo>
                    <a:pt x="148" y="52"/>
                  </a:lnTo>
                  <a:lnTo>
                    <a:pt x="151" y="76"/>
                  </a:lnTo>
                  <a:lnTo>
                    <a:pt x="148" y="100"/>
                  </a:lnTo>
                  <a:lnTo>
                    <a:pt x="138" y="121"/>
                  </a:lnTo>
                  <a:lnTo>
                    <a:pt x="121" y="138"/>
                  </a:lnTo>
                  <a:lnTo>
                    <a:pt x="100" y="148"/>
                  </a:lnTo>
                  <a:lnTo>
                    <a:pt x="75" y="153"/>
                  </a:lnTo>
                  <a:lnTo>
                    <a:pt x="51" y="148"/>
                  </a:lnTo>
                  <a:lnTo>
                    <a:pt x="30" y="138"/>
                  </a:lnTo>
                  <a:lnTo>
                    <a:pt x="14" y="121"/>
                  </a:lnTo>
                  <a:lnTo>
                    <a:pt x="3" y="100"/>
                  </a:lnTo>
                  <a:lnTo>
                    <a:pt x="0" y="76"/>
                  </a:lnTo>
                  <a:lnTo>
                    <a:pt x="3" y="52"/>
                  </a:lnTo>
                  <a:lnTo>
                    <a:pt x="14" y="31"/>
                  </a:lnTo>
                  <a:lnTo>
                    <a:pt x="30" y="15"/>
                  </a:lnTo>
                  <a:lnTo>
                    <a:pt x="51" y="4"/>
                  </a:lnTo>
                  <a:lnTo>
                    <a:pt x="75" y="0"/>
                  </a:lnTo>
                  <a:close/>
                </a:path>
              </a:pathLst>
            </a:custGeom>
            <a:solidFill>
              <a:schemeClr val="bg1">
                <a:lumMod val="85000"/>
              </a:schemeClr>
            </a:solidFill>
            <a:ln w="0">
              <a:solidFill>
                <a:schemeClr val="bg1">
                  <a:lumMod val="7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grpSp>
      <p:grpSp>
        <p:nvGrpSpPr>
          <p:cNvPr id="6" name="Group 5">
            <a:extLst>
              <a:ext uri="{FF2B5EF4-FFF2-40B4-BE49-F238E27FC236}">
                <a16:creationId xmlns:a16="http://schemas.microsoft.com/office/drawing/2014/main" id="{4659B81D-2814-4646-9519-80F6F63515D3}"/>
              </a:ext>
            </a:extLst>
          </p:cNvPr>
          <p:cNvGrpSpPr/>
          <p:nvPr/>
        </p:nvGrpSpPr>
        <p:grpSpPr>
          <a:xfrm>
            <a:off x="7440166" y="1794444"/>
            <a:ext cx="2389389" cy="1895511"/>
            <a:chOff x="2145506" y="1595772"/>
            <a:chExt cx="2936875" cy="2152860"/>
          </a:xfrm>
        </p:grpSpPr>
        <p:grpSp>
          <p:nvGrpSpPr>
            <p:cNvPr id="7" name="Group 6">
              <a:extLst>
                <a:ext uri="{FF2B5EF4-FFF2-40B4-BE49-F238E27FC236}">
                  <a16:creationId xmlns:a16="http://schemas.microsoft.com/office/drawing/2014/main" id="{2D50630F-D5A0-4EC0-97A8-F226C6032D18}"/>
                </a:ext>
              </a:extLst>
            </p:cNvPr>
            <p:cNvGrpSpPr/>
            <p:nvPr/>
          </p:nvGrpSpPr>
          <p:grpSpPr>
            <a:xfrm>
              <a:off x="2145506" y="1595772"/>
              <a:ext cx="2936875" cy="2152860"/>
              <a:chOff x="1503363" y="1830388"/>
              <a:chExt cx="2936875" cy="2152860"/>
            </a:xfrm>
          </p:grpSpPr>
          <p:sp>
            <p:nvSpPr>
              <p:cNvPr id="30" name="Freeform 19">
                <a:extLst>
                  <a:ext uri="{FF2B5EF4-FFF2-40B4-BE49-F238E27FC236}">
                    <a16:creationId xmlns:a16="http://schemas.microsoft.com/office/drawing/2014/main" id="{BC699A8A-AC94-4393-B24A-C3503D65559C}"/>
                  </a:ext>
                </a:extLst>
              </p:cNvPr>
              <p:cNvSpPr>
                <a:spLocks/>
              </p:cNvSpPr>
              <p:nvPr/>
            </p:nvSpPr>
            <p:spPr bwMode="auto">
              <a:xfrm>
                <a:off x="1503363" y="2024273"/>
                <a:ext cx="2936875" cy="1958975"/>
              </a:xfrm>
              <a:custGeom>
                <a:avLst/>
                <a:gdLst>
                  <a:gd name="T0" fmla="*/ 0 w 3699"/>
                  <a:gd name="T1" fmla="*/ 0 h 2469"/>
                  <a:gd name="T2" fmla="*/ 3699 w 3699"/>
                  <a:gd name="T3" fmla="*/ 0 h 2469"/>
                  <a:gd name="T4" fmla="*/ 3699 w 3699"/>
                  <a:gd name="T5" fmla="*/ 2359 h 2469"/>
                  <a:gd name="T6" fmla="*/ 3696 w 3699"/>
                  <a:gd name="T7" fmla="*/ 2384 h 2469"/>
                  <a:gd name="T8" fmla="*/ 3688 w 3699"/>
                  <a:gd name="T9" fmla="*/ 2407 h 2469"/>
                  <a:gd name="T10" fmla="*/ 3676 w 3699"/>
                  <a:gd name="T11" fmla="*/ 2427 h 2469"/>
                  <a:gd name="T12" fmla="*/ 3658 w 3699"/>
                  <a:gd name="T13" fmla="*/ 2444 h 2469"/>
                  <a:gd name="T14" fmla="*/ 3637 w 3699"/>
                  <a:gd name="T15" fmla="*/ 2458 h 2469"/>
                  <a:gd name="T16" fmla="*/ 3615 w 3699"/>
                  <a:gd name="T17" fmla="*/ 2466 h 2469"/>
                  <a:gd name="T18" fmla="*/ 3589 w 3699"/>
                  <a:gd name="T19" fmla="*/ 2469 h 2469"/>
                  <a:gd name="T20" fmla="*/ 110 w 3699"/>
                  <a:gd name="T21" fmla="*/ 2469 h 2469"/>
                  <a:gd name="T22" fmla="*/ 84 w 3699"/>
                  <a:gd name="T23" fmla="*/ 2466 h 2469"/>
                  <a:gd name="T24" fmla="*/ 62 w 3699"/>
                  <a:gd name="T25" fmla="*/ 2458 h 2469"/>
                  <a:gd name="T26" fmla="*/ 42 w 3699"/>
                  <a:gd name="T27" fmla="*/ 2444 h 2469"/>
                  <a:gd name="T28" fmla="*/ 24 w 3699"/>
                  <a:gd name="T29" fmla="*/ 2427 h 2469"/>
                  <a:gd name="T30" fmla="*/ 11 w 3699"/>
                  <a:gd name="T31" fmla="*/ 2407 h 2469"/>
                  <a:gd name="T32" fmla="*/ 3 w 3699"/>
                  <a:gd name="T33" fmla="*/ 2384 h 2469"/>
                  <a:gd name="T34" fmla="*/ 0 w 3699"/>
                  <a:gd name="T35" fmla="*/ 2359 h 2469"/>
                  <a:gd name="T36" fmla="*/ 0 w 3699"/>
                  <a:gd name="T37" fmla="*/ 0 h 2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99" h="2469">
                    <a:moveTo>
                      <a:pt x="0" y="0"/>
                    </a:moveTo>
                    <a:lnTo>
                      <a:pt x="3699" y="0"/>
                    </a:lnTo>
                    <a:lnTo>
                      <a:pt x="3699" y="2359"/>
                    </a:lnTo>
                    <a:lnTo>
                      <a:pt x="3696" y="2384"/>
                    </a:lnTo>
                    <a:lnTo>
                      <a:pt x="3688" y="2407"/>
                    </a:lnTo>
                    <a:lnTo>
                      <a:pt x="3676" y="2427"/>
                    </a:lnTo>
                    <a:lnTo>
                      <a:pt x="3658" y="2444"/>
                    </a:lnTo>
                    <a:lnTo>
                      <a:pt x="3637" y="2458"/>
                    </a:lnTo>
                    <a:lnTo>
                      <a:pt x="3615" y="2466"/>
                    </a:lnTo>
                    <a:lnTo>
                      <a:pt x="3589" y="2469"/>
                    </a:lnTo>
                    <a:lnTo>
                      <a:pt x="110" y="2469"/>
                    </a:lnTo>
                    <a:lnTo>
                      <a:pt x="84" y="2466"/>
                    </a:lnTo>
                    <a:lnTo>
                      <a:pt x="62" y="2458"/>
                    </a:lnTo>
                    <a:lnTo>
                      <a:pt x="42" y="2444"/>
                    </a:lnTo>
                    <a:lnTo>
                      <a:pt x="24" y="2427"/>
                    </a:lnTo>
                    <a:lnTo>
                      <a:pt x="11" y="2407"/>
                    </a:lnTo>
                    <a:lnTo>
                      <a:pt x="3" y="2384"/>
                    </a:lnTo>
                    <a:lnTo>
                      <a:pt x="0" y="2359"/>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1" name="Freeform 18">
                <a:extLst>
                  <a:ext uri="{FF2B5EF4-FFF2-40B4-BE49-F238E27FC236}">
                    <a16:creationId xmlns:a16="http://schemas.microsoft.com/office/drawing/2014/main" id="{4B65258D-3C93-4A7A-8867-E10F6BC289D9}"/>
                  </a:ext>
                </a:extLst>
              </p:cNvPr>
              <p:cNvSpPr>
                <a:spLocks/>
              </p:cNvSpPr>
              <p:nvPr/>
            </p:nvSpPr>
            <p:spPr bwMode="auto">
              <a:xfrm>
                <a:off x="1503363" y="1830388"/>
                <a:ext cx="2936875" cy="211138"/>
              </a:xfrm>
              <a:custGeom>
                <a:avLst/>
                <a:gdLst>
                  <a:gd name="T0" fmla="*/ 110 w 3699"/>
                  <a:gd name="T1" fmla="*/ 0 h 266"/>
                  <a:gd name="T2" fmla="*/ 3589 w 3699"/>
                  <a:gd name="T3" fmla="*/ 0 h 266"/>
                  <a:gd name="T4" fmla="*/ 3615 w 3699"/>
                  <a:gd name="T5" fmla="*/ 3 h 266"/>
                  <a:gd name="T6" fmla="*/ 3637 w 3699"/>
                  <a:gd name="T7" fmla="*/ 11 h 266"/>
                  <a:gd name="T8" fmla="*/ 3658 w 3699"/>
                  <a:gd name="T9" fmla="*/ 25 h 266"/>
                  <a:gd name="T10" fmla="*/ 3676 w 3699"/>
                  <a:gd name="T11" fmla="*/ 42 h 266"/>
                  <a:gd name="T12" fmla="*/ 3688 w 3699"/>
                  <a:gd name="T13" fmla="*/ 62 h 266"/>
                  <a:gd name="T14" fmla="*/ 3696 w 3699"/>
                  <a:gd name="T15" fmla="*/ 84 h 266"/>
                  <a:gd name="T16" fmla="*/ 3699 w 3699"/>
                  <a:gd name="T17" fmla="*/ 110 h 266"/>
                  <a:gd name="T18" fmla="*/ 3699 w 3699"/>
                  <a:gd name="T19" fmla="*/ 266 h 266"/>
                  <a:gd name="T20" fmla="*/ 0 w 3699"/>
                  <a:gd name="T21" fmla="*/ 266 h 266"/>
                  <a:gd name="T22" fmla="*/ 0 w 3699"/>
                  <a:gd name="T23" fmla="*/ 110 h 266"/>
                  <a:gd name="T24" fmla="*/ 3 w 3699"/>
                  <a:gd name="T25" fmla="*/ 84 h 266"/>
                  <a:gd name="T26" fmla="*/ 11 w 3699"/>
                  <a:gd name="T27" fmla="*/ 62 h 266"/>
                  <a:gd name="T28" fmla="*/ 24 w 3699"/>
                  <a:gd name="T29" fmla="*/ 42 h 266"/>
                  <a:gd name="T30" fmla="*/ 42 w 3699"/>
                  <a:gd name="T31" fmla="*/ 25 h 266"/>
                  <a:gd name="T32" fmla="*/ 62 w 3699"/>
                  <a:gd name="T33" fmla="*/ 11 h 266"/>
                  <a:gd name="T34" fmla="*/ 84 w 3699"/>
                  <a:gd name="T35" fmla="*/ 3 h 266"/>
                  <a:gd name="T36" fmla="*/ 110 w 3699"/>
                  <a:gd name="T3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99" h="266">
                    <a:moveTo>
                      <a:pt x="110" y="0"/>
                    </a:moveTo>
                    <a:lnTo>
                      <a:pt x="3589" y="0"/>
                    </a:lnTo>
                    <a:lnTo>
                      <a:pt x="3615" y="3"/>
                    </a:lnTo>
                    <a:lnTo>
                      <a:pt x="3637" y="11"/>
                    </a:lnTo>
                    <a:lnTo>
                      <a:pt x="3658" y="25"/>
                    </a:lnTo>
                    <a:lnTo>
                      <a:pt x="3676" y="42"/>
                    </a:lnTo>
                    <a:lnTo>
                      <a:pt x="3688" y="62"/>
                    </a:lnTo>
                    <a:lnTo>
                      <a:pt x="3696" y="84"/>
                    </a:lnTo>
                    <a:lnTo>
                      <a:pt x="3699" y="110"/>
                    </a:lnTo>
                    <a:lnTo>
                      <a:pt x="3699" y="266"/>
                    </a:lnTo>
                    <a:lnTo>
                      <a:pt x="0" y="266"/>
                    </a:lnTo>
                    <a:lnTo>
                      <a:pt x="0" y="110"/>
                    </a:lnTo>
                    <a:lnTo>
                      <a:pt x="3" y="84"/>
                    </a:lnTo>
                    <a:lnTo>
                      <a:pt x="11" y="62"/>
                    </a:lnTo>
                    <a:lnTo>
                      <a:pt x="24" y="42"/>
                    </a:lnTo>
                    <a:lnTo>
                      <a:pt x="42" y="25"/>
                    </a:lnTo>
                    <a:lnTo>
                      <a:pt x="62" y="11"/>
                    </a:lnTo>
                    <a:lnTo>
                      <a:pt x="84" y="3"/>
                    </a:lnTo>
                    <a:lnTo>
                      <a:pt x="110" y="0"/>
                    </a:lnTo>
                    <a:close/>
                  </a:path>
                </a:pathLst>
              </a:custGeom>
              <a:solidFill>
                <a:schemeClr val="tx1">
                  <a:lumMod val="85000"/>
                  <a:lumOff val="1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2" name="Freeform 20">
                <a:extLst>
                  <a:ext uri="{FF2B5EF4-FFF2-40B4-BE49-F238E27FC236}">
                    <a16:creationId xmlns:a16="http://schemas.microsoft.com/office/drawing/2014/main" id="{E7964A4A-7C41-4BF6-81D7-F5EABE51498F}"/>
                  </a:ext>
                </a:extLst>
              </p:cNvPr>
              <p:cNvSpPr>
                <a:spLocks/>
              </p:cNvSpPr>
              <p:nvPr/>
            </p:nvSpPr>
            <p:spPr bwMode="auto">
              <a:xfrm>
                <a:off x="1601788" y="1892300"/>
                <a:ext cx="87312" cy="85725"/>
              </a:xfrm>
              <a:custGeom>
                <a:avLst/>
                <a:gdLst>
                  <a:gd name="T0" fmla="*/ 55 w 110"/>
                  <a:gd name="T1" fmla="*/ 0 h 109"/>
                  <a:gd name="T2" fmla="*/ 72 w 110"/>
                  <a:gd name="T3" fmla="*/ 2 h 109"/>
                  <a:gd name="T4" fmla="*/ 87 w 110"/>
                  <a:gd name="T5" fmla="*/ 10 h 109"/>
                  <a:gd name="T6" fmla="*/ 98 w 110"/>
                  <a:gd name="T7" fmla="*/ 22 h 109"/>
                  <a:gd name="T8" fmla="*/ 106 w 110"/>
                  <a:gd name="T9" fmla="*/ 37 h 109"/>
                  <a:gd name="T10" fmla="*/ 110 w 110"/>
                  <a:gd name="T11" fmla="*/ 55 h 109"/>
                  <a:gd name="T12" fmla="*/ 106 w 110"/>
                  <a:gd name="T13" fmla="*/ 72 h 109"/>
                  <a:gd name="T14" fmla="*/ 98 w 110"/>
                  <a:gd name="T15" fmla="*/ 86 h 109"/>
                  <a:gd name="T16" fmla="*/ 87 w 110"/>
                  <a:gd name="T17" fmla="*/ 99 h 109"/>
                  <a:gd name="T18" fmla="*/ 72 w 110"/>
                  <a:gd name="T19" fmla="*/ 107 h 109"/>
                  <a:gd name="T20" fmla="*/ 55 w 110"/>
                  <a:gd name="T21" fmla="*/ 109 h 109"/>
                  <a:gd name="T22" fmla="*/ 37 w 110"/>
                  <a:gd name="T23" fmla="*/ 107 h 109"/>
                  <a:gd name="T24" fmla="*/ 22 w 110"/>
                  <a:gd name="T25" fmla="*/ 99 h 109"/>
                  <a:gd name="T26" fmla="*/ 10 w 110"/>
                  <a:gd name="T27" fmla="*/ 86 h 109"/>
                  <a:gd name="T28" fmla="*/ 2 w 110"/>
                  <a:gd name="T29" fmla="*/ 72 h 109"/>
                  <a:gd name="T30" fmla="*/ 0 w 110"/>
                  <a:gd name="T31" fmla="*/ 55 h 109"/>
                  <a:gd name="T32" fmla="*/ 2 w 110"/>
                  <a:gd name="T33" fmla="*/ 37 h 109"/>
                  <a:gd name="T34" fmla="*/ 10 w 110"/>
                  <a:gd name="T35" fmla="*/ 22 h 109"/>
                  <a:gd name="T36" fmla="*/ 22 w 110"/>
                  <a:gd name="T37" fmla="*/ 10 h 109"/>
                  <a:gd name="T38" fmla="*/ 37 w 110"/>
                  <a:gd name="T39" fmla="*/ 2 h 109"/>
                  <a:gd name="T40" fmla="*/ 55 w 110"/>
                  <a:gd name="T41"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109">
                    <a:moveTo>
                      <a:pt x="55" y="0"/>
                    </a:moveTo>
                    <a:lnTo>
                      <a:pt x="72" y="2"/>
                    </a:lnTo>
                    <a:lnTo>
                      <a:pt x="87" y="10"/>
                    </a:lnTo>
                    <a:lnTo>
                      <a:pt x="98" y="22"/>
                    </a:lnTo>
                    <a:lnTo>
                      <a:pt x="106" y="37"/>
                    </a:lnTo>
                    <a:lnTo>
                      <a:pt x="110" y="55"/>
                    </a:lnTo>
                    <a:lnTo>
                      <a:pt x="106" y="72"/>
                    </a:lnTo>
                    <a:lnTo>
                      <a:pt x="98" y="86"/>
                    </a:lnTo>
                    <a:lnTo>
                      <a:pt x="87" y="99"/>
                    </a:lnTo>
                    <a:lnTo>
                      <a:pt x="72" y="107"/>
                    </a:lnTo>
                    <a:lnTo>
                      <a:pt x="55" y="109"/>
                    </a:lnTo>
                    <a:lnTo>
                      <a:pt x="37" y="107"/>
                    </a:lnTo>
                    <a:lnTo>
                      <a:pt x="22" y="99"/>
                    </a:lnTo>
                    <a:lnTo>
                      <a:pt x="10" y="86"/>
                    </a:lnTo>
                    <a:lnTo>
                      <a:pt x="2" y="72"/>
                    </a:lnTo>
                    <a:lnTo>
                      <a:pt x="0" y="55"/>
                    </a:lnTo>
                    <a:lnTo>
                      <a:pt x="2" y="37"/>
                    </a:lnTo>
                    <a:lnTo>
                      <a:pt x="10" y="22"/>
                    </a:lnTo>
                    <a:lnTo>
                      <a:pt x="22" y="10"/>
                    </a:lnTo>
                    <a:lnTo>
                      <a:pt x="37" y="2"/>
                    </a:lnTo>
                    <a:lnTo>
                      <a:pt x="55" y="0"/>
                    </a:lnTo>
                    <a:close/>
                  </a:path>
                </a:pathLst>
              </a:custGeom>
              <a:solidFill>
                <a:schemeClr val="bg1">
                  <a:lumMod val="6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3" name="Freeform 21">
                <a:extLst>
                  <a:ext uri="{FF2B5EF4-FFF2-40B4-BE49-F238E27FC236}">
                    <a16:creationId xmlns:a16="http://schemas.microsoft.com/office/drawing/2014/main" id="{A070D5E8-18D9-4536-9E29-5ADCCFEA3C16}"/>
                  </a:ext>
                </a:extLst>
              </p:cNvPr>
              <p:cNvSpPr>
                <a:spLocks/>
              </p:cNvSpPr>
              <p:nvPr/>
            </p:nvSpPr>
            <p:spPr bwMode="auto">
              <a:xfrm>
                <a:off x="1736725" y="1892300"/>
                <a:ext cx="87312" cy="85725"/>
              </a:xfrm>
              <a:custGeom>
                <a:avLst/>
                <a:gdLst>
                  <a:gd name="T0" fmla="*/ 55 w 110"/>
                  <a:gd name="T1" fmla="*/ 0 h 109"/>
                  <a:gd name="T2" fmla="*/ 73 w 110"/>
                  <a:gd name="T3" fmla="*/ 2 h 109"/>
                  <a:gd name="T4" fmla="*/ 88 w 110"/>
                  <a:gd name="T5" fmla="*/ 10 h 109"/>
                  <a:gd name="T6" fmla="*/ 100 w 110"/>
                  <a:gd name="T7" fmla="*/ 22 h 109"/>
                  <a:gd name="T8" fmla="*/ 108 w 110"/>
                  <a:gd name="T9" fmla="*/ 37 h 109"/>
                  <a:gd name="T10" fmla="*/ 110 w 110"/>
                  <a:gd name="T11" fmla="*/ 55 h 109"/>
                  <a:gd name="T12" fmla="*/ 108 w 110"/>
                  <a:gd name="T13" fmla="*/ 72 h 109"/>
                  <a:gd name="T14" fmla="*/ 100 w 110"/>
                  <a:gd name="T15" fmla="*/ 86 h 109"/>
                  <a:gd name="T16" fmla="*/ 88 w 110"/>
                  <a:gd name="T17" fmla="*/ 99 h 109"/>
                  <a:gd name="T18" fmla="*/ 73 w 110"/>
                  <a:gd name="T19" fmla="*/ 107 h 109"/>
                  <a:gd name="T20" fmla="*/ 55 w 110"/>
                  <a:gd name="T21" fmla="*/ 109 h 109"/>
                  <a:gd name="T22" fmla="*/ 38 w 110"/>
                  <a:gd name="T23" fmla="*/ 107 h 109"/>
                  <a:gd name="T24" fmla="*/ 23 w 110"/>
                  <a:gd name="T25" fmla="*/ 99 h 109"/>
                  <a:gd name="T26" fmla="*/ 11 w 110"/>
                  <a:gd name="T27" fmla="*/ 86 h 109"/>
                  <a:gd name="T28" fmla="*/ 4 w 110"/>
                  <a:gd name="T29" fmla="*/ 72 h 109"/>
                  <a:gd name="T30" fmla="*/ 0 w 110"/>
                  <a:gd name="T31" fmla="*/ 55 h 109"/>
                  <a:gd name="T32" fmla="*/ 4 w 110"/>
                  <a:gd name="T33" fmla="*/ 37 h 109"/>
                  <a:gd name="T34" fmla="*/ 11 w 110"/>
                  <a:gd name="T35" fmla="*/ 22 h 109"/>
                  <a:gd name="T36" fmla="*/ 23 w 110"/>
                  <a:gd name="T37" fmla="*/ 10 h 109"/>
                  <a:gd name="T38" fmla="*/ 38 w 110"/>
                  <a:gd name="T39" fmla="*/ 2 h 109"/>
                  <a:gd name="T40" fmla="*/ 55 w 110"/>
                  <a:gd name="T41"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109">
                    <a:moveTo>
                      <a:pt x="55" y="0"/>
                    </a:moveTo>
                    <a:lnTo>
                      <a:pt x="73" y="2"/>
                    </a:lnTo>
                    <a:lnTo>
                      <a:pt x="88" y="10"/>
                    </a:lnTo>
                    <a:lnTo>
                      <a:pt x="100" y="22"/>
                    </a:lnTo>
                    <a:lnTo>
                      <a:pt x="108" y="37"/>
                    </a:lnTo>
                    <a:lnTo>
                      <a:pt x="110" y="55"/>
                    </a:lnTo>
                    <a:lnTo>
                      <a:pt x="108" y="72"/>
                    </a:lnTo>
                    <a:lnTo>
                      <a:pt x="100" y="86"/>
                    </a:lnTo>
                    <a:lnTo>
                      <a:pt x="88" y="99"/>
                    </a:lnTo>
                    <a:lnTo>
                      <a:pt x="73" y="107"/>
                    </a:lnTo>
                    <a:lnTo>
                      <a:pt x="55" y="109"/>
                    </a:lnTo>
                    <a:lnTo>
                      <a:pt x="38" y="107"/>
                    </a:lnTo>
                    <a:lnTo>
                      <a:pt x="23" y="99"/>
                    </a:lnTo>
                    <a:lnTo>
                      <a:pt x="11" y="86"/>
                    </a:lnTo>
                    <a:lnTo>
                      <a:pt x="4" y="72"/>
                    </a:lnTo>
                    <a:lnTo>
                      <a:pt x="0" y="55"/>
                    </a:lnTo>
                    <a:lnTo>
                      <a:pt x="4" y="37"/>
                    </a:lnTo>
                    <a:lnTo>
                      <a:pt x="11" y="22"/>
                    </a:lnTo>
                    <a:lnTo>
                      <a:pt x="23" y="10"/>
                    </a:lnTo>
                    <a:lnTo>
                      <a:pt x="38" y="2"/>
                    </a:lnTo>
                    <a:lnTo>
                      <a:pt x="55" y="0"/>
                    </a:lnTo>
                    <a:close/>
                  </a:path>
                </a:pathLst>
              </a:custGeom>
              <a:solidFill>
                <a:schemeClr val="tx1">
                  <a:lumMod val="50000"/>
                  <a:lumOff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sp>
            <p:nvSpPr>
              <p:cNvPr id="34" name="Freeform 22">
                <a:extLst>
                  <a:ext uri="{FF2B5EF4-FFF2-40B4-BE49-F238E27FC236}">
                    <a16:creationId xmlns:a16="http://schemas.microsoft.com/office/drawing/2014/main" id="{DB686C14-2D0B-480F-941E-5FB3016CFA0C}"/>
                  </a:ext>
                </a:extLst>
              </p:cNvPr>
              <p:cNvSpPr>
                <a:spLocks/>
              </p:cNvSpPr>
              <p:nvPr/>
            </p:nvSpPr>
            <p:spPr bwMode="auto">
              <a:xfrm>
                <a:off x="1871663" y="1892300"/>
                <a:ext cx="87312" cy="85725"/>
              </a:xfrm>
              <a:custGeom>
                <a:avLst/>
                <a:gdLst>
                  <a:gd name="T0" fmla="*/ 55 w 110"/>
                  <a:gd name="T1" fmla="*/ 0 h 109"/>
                  <a:gd name="T2" fmla="*/ 72 w 110"/>
                  <a:gd name="T3" fmla="*/ 2 h 109"/>
                  <a:gd name="T4" fmla="*/ 88 w 110"/>
                  <a:gd name="T5" fmla="*/ 10 h 109"/>
                  <a:gd name="T6" fmla="*/ 99 w 110"/>
                  <a:gd name="T7" fmla="*/ 22 h 109"/>
                  <a:gd name="T8" fmla="*/ 107 w 110"/>
                  <a:gd name="T9" fmla="*/ 37 h 109"/>
                  <a:gd name="T10" fmla="*/ 110 w 110"/>
                  <a:gd name="T11" fmla="*/ 55 h 109"/>
                  <a:gd name="T12" fmla="*/ 107 w 110"/>
                  <a:gd name="T13" fmla="*/ 72 h 109"/>
                  <a:gd name="T14" fmla="*/ 99 w 110"/>
                  <a:gd name="T15" fmla="*/ 86 h 109"/>
                  <a:gd name="T16" fmla="*/ 88 w 110"/>
                  <a:gd name="T17" fmla="*/ 99 h 109"/>
                  <a:gd name="T18" fmla="*/ 72 w 110"/>
                  <a:gd name="T19" fmla="*/ 107 h 109"/>
                  <a:gd name="T20" fmla="*/ 55 w 110"/>
                  <a:gd name="T21" fmla="*/ 109 h 109"/>
                  <a:gd name="T22" fmla="*/ 37 w 110"/>
                  <a:gd name="T23" fmla="*/ 107 h 109"/>
                  <a:gd name="T24" fmla="*/ 22 w 110"/>
                  <a:gd name="T25" fmla="*/ 99 h 109"/>
                  <a:gd name="T26" fmla="*/ 10 w 110"/>
                  <a:gd name="T27" fmla="*/ 86 h 109"/>
                  <a:gd name="T28" fmla="*/ 2 w 110"/>
                  <a:gd name="T29" fmla="*/ 72 h 109"/>
                  <a:gd name="T30" fmla="*/ 0 w 110"/>
                  <a:gd name="T31" fmla="*/ 55 h 109"/>
                  <a:gd name="T32" fmla="*/ 2 w 110"/>
                  <a:gd name="T33" fmla="*/ 37 h 109"/>
                  <a:gd name="T34" fmla="*/ 10 w 110"/>
                  <a:gd name="T35" fmla="*/ 22 h 109"/>
                  <a:gd name="T36" fmla="*/ 22 w 110"/>
                  <a:gd name="T37" fmla="*/ 10 h 109"/>
                  <a:gd name="T38" fmla="*/ 37 w 110"/>
                  <a:gd name="T39" fmla="*/ 2 h 109"/>
                  <a:gd name="T40" fmla="*/ 55 w 110"/>
                  <a:gd name="T41"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109">
                    <a:moveTo>
                      <a:pt x="55" y="0"/>
                    </a:moveTo>
                    <a:lnTo>
                      <a:pt x="72" y="2"/>
                    </a:lnTo>
                    <a:lnTo>
                      <a:pt x="88" y="10"/>
                    </a:lnTo>
                    <a:lnTo>
                      <a:pt x="99" y="22"/>
                    </a:lnTo>
                    <a:lnTo>
                      <a:pt x="107" y="37"/>
                    </a:lnTo>
                    <a:lnTo>
                      <a:pt x="110" y="55"/>
                    </a:lnTo>
                    <a:lnTo>
                      <a:pt x="107" y="72"/>
                    </a:lnTo>
                    <a:lnTo>
                      <a:pt x="99" y="86"/>
                    </a:lnTo>
                    <a:lnTo>
                      <a:pt x="88" y="99"/>
                    </a:lnTo>
                    <a:lnTo>
                      <a:pt x="72" y="107"/>
                    </a:lnTo>
                    <a:lnTo>
                      <a:pt x="55" y="109"/>
                    </a:lnTo>
                    <a:lnTo>
                      <a:pt x="37" y="107"/>
                    </a:lnTo>
                    <a:lnTo>
                      <a:pt x="22" y="99"/>
                    </a:lnTo>
                    <a:lnTo>
                      <a:pt x="10" y="86"/>
                    </a:lnTo>
                    <a:lnTo>
                      <a:pt x="2" y="72"/>
                    </a:lnTo>
                    <a:lnTo>
                      <a:pt x="0" y="55"/>
                    </a:lnTo>
                    <a:lnTo>
                      <a:pt x="2" y="37"/>
                    </a:lnTo>
                    <a:lnTo>
                      <a:pt x="10" y="22"/>
                    </a:lnTo>
                    <a:lnTo>
                      <a:pt x="22" y="10"/>
                    </a:lnTo>
                    <a:lnTo>
                      <a:pt x="37" y="2"/>
                    </a:lnTo>
                    <a:lnTo>
                      <a:pt x="55" y="0"/>
                    </a:lnTo>
                    <a:close/>
                  </a:path>
                </a:pathLst>
              </a:custGeom>
              <a:solidFill>
                <a:schemeClr val="tx1">
                  <a:lumMod val="65000"/>
                  <a:lumOff val="3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p>
            </p:txBody>
          </p:sp>
        </p:grpSp>
        <p:grpSp>
          <p:nvGrpSpPr>
            <p:cNvPr id="9" name="Group 8">
              <a:extLst>
                <a:ext uri="{FF2B5EF4-FFF2-40B4-BE49-F238E27FC236}">
                  <a16:creationId xmlns:a16="http://schemas.microsoft.com/office/drawing/2014/main" id="{3B28A381-98B8-4429-A0BA-A524783EDE77}"/>
                </a:ext>
              </a:extLst>
            </p:cNvPr>
            <p:cNvGrpSpPr/>
            <p:nvPr/>
          </p:nvGrpSpPr>
          <p:grpSpPr>
            <a:xfrm>
              <a:off x="2287587" y="1937871"/>
              <a:ext cx="2206625" cy="1646202"/>
              <a:chOff x="2287587" y="1937871"/>
              <a:chExt cx="2206625" cy="1646202"/>
            </a:xfrm>
          </p:grpSpPr>
          <p:sp>
            <p:nvSpPr>
              <p:cNvPr id="10" name="Rounded Rectangle 91">
                <a:extLst>
                  <a:ext uri="{FF2B5EF4-FFF2-40B4-BE49-F238E27FC236}">
                    <a16:creationId xmlns:a16="http://schemas.microsoft.com/office/drawing/2014/main" id="{6A141DEA-6D45-4FE6-AB97-2BD8D9B1604F}"/>
                  </a:ext>
                </a:extLst>
              </p:cNvPr>
              <p:cNvSpPr/>
              <p:nvPr/>
            </p:nvSpPr>
            <p:spPr>
              <a:xfrm>
                <a:off x="2287587" y="1937871"/>
                <a:ext cx="790992"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ounded Rectangle 92">
                <a:extLst>
                  <a:ext uri="{FF2B5EF4-FFF2-40B4-BE49-F238E27FC236}">
                    <a16:creationId xmlns:a16="http://schemas.microsoft.com/office/drawing/2014/main" id="{AC7C72B3-2AA3-4320-8842-5CBE2FD289F6}"/>
                  </a:ext>
                </a:extLst>
              </p:cNvPr>
              <p:cNvSpPr/>
              <p:nvPr/>
            </p:nvSpPr>
            <p:spPr>
              <a:xfrm>
                <a:off x="2287587" y="3509407"/>
                <a:ext cx="606425"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ounded Rectangle 93">
                <a:extLst>
                  <a:ext uri="{FF2B5EF4-FFF2-40B4-BE49-F238E27FC236}">
                    <a16:creationId xmlns:a16="http://schemas.microsoft.com/office/drawing/2014/main" id="{86BD30DD-4689-4201-A230-468CB38C8990}"/>
                  </a:ext>
                </a:extLst>
              </p:cNvPr>
              <p:cNvSpPr/>
              <p:nvPr/>
            </p:nvSpPr>
            <p:spPr>
              <a:xfrm>
                <a:off x="2380456" y="3366545"/>
                <a:ext cx="513556"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3" name="Group 12">
                <a:extLst>
                  <a:ext uri="{FF2B5EF4-FFF2-40B4-BE49-F238E27FC236}">
                    <a16:creationId xmlns:a16="http://schemas.microsoft.com/office/drawing/2014/main" id="{C51A2DDA-3A6E-4271-A574-F14F297F359A}"/>
                  </a:ext>
                </a:extLst>
              </p:cNvPr>
              <p:cNvGrpSpPr/>
              <p:nvPr/>
            </p:nvGrpSpPr>
            <p:grpSpPr>
              <a:xfrm>
                <a:off x="2380456" y="2080738"/>
                <a:ext cx="1516062" cy="74666"/>
                <a:chOff x="2380456" y="2572537"/>
                <a:chExt cx="1516062" cy="63500"/>
              </a:xfrm>
              <a:solidFill>
                <a:schemeClr val="bg1">
                  <a:lumMod val="85000"/>
                </a:schemeClr>
              </a:solidFill>
            </p:grpSpPr>
            <p:sp>
              <p:nvSpPr>
                <p:cNvPr id="28" name="Rounded Rectangle 107">
                  <a:extLst>
                    <a:ext uri="{FF2B5EF4-FFF2-40B4-BE49-F238E27FC236}">
                      <a16:creationId xmlns:a16="http://schemas.microsoft.com/office/drawing/2014/main" id="{905D4904-0488-41E3-AD18-69C4CF326CF5}"/>
                    </a:ext>
                  </a:extLst>
                </p:cNvPr>
                <p:cNvSpPr/>
                <p:nvPr/>
              </p:nvSpPr>
              <p:spPr>
                <a:xfrm>
                  <a:off x="2380456" y="2572537"/>
                  <a:ext cx="742156"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Rounded Rectangle 108">
                  <a:extLst>
                    <a:ext uri="{FF2B5EF4-FFF2-40B4-BE49-F238E27FC236}">
                      <a16:creationId xmlns:a16="http://schemas.microsoft.com/office/drawing/2014/main" id="{3E5300F5-1CA0-4EA9-AC9B-4645CB686553}"/>
                    </a:ext>
                  </a:extLst>
                </p:cNvPr>
                <p:cNvSpPr/>
                <p:nvPr/>
              </p:nvSpPr>
              <p:spPr>
                <a:xfrm>
                  <a:off x="3154362" y="2572537"/>
                  <a:ext cx="742156"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4" name="Rounded Rectangle 95">
                <a:extLst>
                  <a:ext uri="{FF2B5EF4-FFF2-40B4-BE49-F238E27FC236}">
                    <a16:creationId xmlns:a16="http://schemas.microsoft.com/office/drawing/2014/main" id="{BAAEC279-59B3-4A79-9870-098A234666B9}"/>
                  </a:ext>
                </a:extLst>
              </p:cNvPr>
              <p:cNvSpPr/>
              <p:nvPr/>
            </p:nvSpPr>
            <p:spPr>
              <a:xfrm>
                <a:off x="2496428" y="2223606"/>
                <a:ext cx="1921583"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ounded Rectangle 96">
                <a:extLst>
                  <a:ext uri="{FF2B5EF4-FFF2-40B4-BE49-F238E27FC236}">
                    <a16:creationId xmlns:a16="http://schemas.microsoft.com/office/drawing/2014/main" id="{F4BB2EA6-6AD8-4854-9C89-667A2A8D4B74}"/>
                  </a:ext>
                </a:extLst>
              </p:cNvPr>
              <p:cNvSpPr/>
              <p:nvPr/>
            </p:nvSpPr>
            <p:spPr>
              <a:xfrm>
                <a:off x="2497137" y="3223678"/>
                <a:ext cx="513556"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6" name="Group 15">
                <a:extLst>
                  <a:ext uri="{FF2B5EF4-FFF2-40B4-BE49-F238E27FC236}">
                    <a16:creationId xmlns:a16="http://schemas.microsoft.com/office/drawing/2014/main" id="{C7482A5C-57A4-460F-BF08-175FAAA878C6}"/>
                  </a:ext>
                </a:extLst>
              </p:cNvPr>
              <p:cNvGrpSpPr/>
              <p:nvPr/>
            </p:nvGrpSpPr>
            <p:grpSpPr>
              <a:xfrm>
                <a:off x="2496429" y="2366473"/>
                <a:ext cx="1997783" cy="74666"/>
                <a:chOff x="2496429" y="2811430"/>
                <a:chExt cx="1997783" cy="63500"/>
              </a:xfrm>
              <a:solidFill>
                <a:schemeClr val="bg1">
                  <a:lumMod val="85000"/>
                </a:schemeClr>
              </a:solidFill>
            </p:grpSpPr>
            <p:sp>
              <p:nvSpPr>
                <p:cNvPr id="26" name="Rounded Rectangle 105">
                  <a:extLst>
                    <a:ext uri="{FF2B5EF4-FFF2-40B4-BE49-F238E27FC236}">
                      <a16:creationId xmlns:a16="http://schemas.microsoft.com/office/drawing/2014/main" id="{CC12EE78-C3D2-4DA6-9C46-2AA0151034A1}"/>
                    </a:ext>
                  </a:extLst>
                </p:cNvPr>
                <p:cNvSpPr/>
                <p:nvPr/>
              </p:nvSpPr>
              <p:spPr>
                <a:xfrm>
                  <a:off x="2496429" y="2811430"/>
                  <a:ext cx="473784"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ounded Rectangle 106">
                  <a:extLst>
                    <a:ext uri="{FF2B5EF4-FFF2-40B4-BE49-F238E27FC236}">
                      <a16:creationId xmlns:a16="http://schemas.microsoft.com/office/drawing/2014/main" id="{016404C0-894C-4884-A01E-ED625417C8A0}"/>
                    </a:ext>
                  </a:extLst>
                </p:cNvPr>
                <p:cNvSpPr/>
                <p:nvPr/>
              </p:nvSpPr>
              <p:spPr>
                <a:xfrm>
                  <a:off x="3034592" y="2811430"/>
                  <a:ext cx="1459620"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7" name="Rounded Rectangle 98">
                <a:extLst>
                  <a:ext uri="{FF2B5EF4-FFF2-40B4-BE49-F238E27FC236}">
                    <a16:creationId xmlns:a16="http://schemas.microsoft.com/office/drawing/2014/main" id="{3752FE7B-8911-4826-A04C-677CAF31BB39}"/>
                  </a:ext>
                </a:extLst>
              </p:cNvPr>
              <p:cNvSpPr/>
              <p:nvPr/>
            </p:nvSpPr>
            <p:spPr>
              <a:xfrm>
                <a:off x="2496428" y="2509341"/>
                <a:ext cx="1448231"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ounded Rectangle 99">
                <a:extLst>
                  <a:ext uri="{FF2B5EF4-FFF2-40B4-BE49-F238E27FC236}">
                    <a16:creationId xmlns:a16="http://schemas.microsoft.com/office/drawing/2014/main" id="{5D91F24C-68B2-4D59-A326-A30ABA0145DB}"/>
                  </a:ext>
                </a:extLst>
              </p:cNvPr>
              <p:cNvSpPr/>
              <p:nvPr/>
            </p:nvSpPr>
            <p:spPr>
              <a:xfrm>
                <a:off x="2670261" y="2652208"/>
                <a:ext cx="833352"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ounded Rectangle 100">
                <a:extLst>
                  <a:ext uri="{FF2B5EF4-FFF2-40B4-BE49-F238E27FC236}">
                    <a16:creationId xmlns:a16="http://schemas.microsoft.com/office/drawing/2014/main" id="{DF8592D1-9264-4B36-A65E-26DEC3186E16}"/>
                  </a:ext>
                </a:extLst>
              </p:cNvPr>
              <p:cNvSpPr/>
              <p:nvPr/>
            </p:nvSpPr>
            <p:spPr>
              <a:xfrm>
                <a:off x="2670261" y="3080810"/>
                <a:ext cx="1069094"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ounded Rectangle 101">
                <a:extLst>
                  <a:ext uri="{FF2B5EF4-FFF2-40B4-BE49-F238E27FC236}">
                    <a16:creationId xmlns:a16="http://schemas.microsoft.com/office/drawing/2014/main" id="{DEB350CF-9452-4BE9-A77A-23E8CB2977D5}"/>
                  </a:ext>
                </a:extLst>
              </p:cNvPr>
              <p:cNvSpPr/>
              <p:nvPr/>
            </p:nvSpPr>
            <p:spPr>
              <a:xfrm>
                <a:off x="2670260" y="2937943"/>
                <a:ext cx="1226257" cy="74666"/>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3" name="Group 22">
                <a:extLst>
                  <a:ext uri="{FF2B5EF4-FFF2-40B4-BE49-F238E27FC236}">
                    <a16:creationId xmlns:a16="http://schemas.microsoft.com/office/drawing/2014/main" id="{3482A22D-7EB2-43FA-A9F3-1287AFFAE123}"/>
                  </a:ext>
                </a:extLst>
              </p:cNvPr>
              <p:cNvGrpSpPr/>
              <p:nvPr/>
            </p:nvGrpSpPr>
            <p:grpSpPr>
              <a:xfrm>
                <a:off x="2670261" y="2795076"/>
                <a:ext cx="1595351" cy="74666"/>
                <a:chOff x="2670261" y="3182904"/>
                <a:chExt cx="1595351" cy="63500"/>
              </a:xfrm>
              <a:solidFill>
                <a:schemeClr val="bg1">
                  <a:lumMod val="85000"/>
                </a:schemeClr>
              </a:solidFill>
            </p:grpSpPr>
            <p:sp>
              <p:nvSpPr>
                <p:cNvPr id="24" name="Rounded Rectangle 103">
                  <a:extLst>
                    <a:ext uri="{FF2B5EF4-FFF2-40B4-BE49-F238E27FC236}">
                      <a16:creationId xmlns:a16="http://schemas.microsoft.com/office/drawing/2014/main" id="{DBDF58E7-DE31-423D-BD1D-72523D6D58C4}"/>
                    </a:ext>
                  </a:extLst>
                </p:cNvPr>
                <p:cNvSpPr/>
                <p:nvPr/>
              </p:nvSpPr>
              <p:spPr>
                <a:xfrm>
                  <a:off x="2670261" y="3182904"/>
                  <a:ext cx="1069094"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ounded Rectangle 104">
                  <a:extLst>
                    <a:ext uri="{FF2B5EF4-FFF2-40B4-BE49-F238E27FC236}">
                      <a16:creationId xmlns:a16="http://schemas.microsoft.com/office/drawing/2014/main" id="{F4F4C206-B34C-4A0D-B324-7ED87A406E44}"/>
                    </a:ext>
                  </a:extLst>
                </p:cNvPr>
                <p:cNvSpPr/>
                <p:nvPr/>
              </p:nvSpPr>
              <p:spPr>
                <a:xfrm>
                  <a:off x="3763255" y="3182904"/>
                  <a:ext cx="502357"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spTree>
    <p:extLst>
      <p:ext uri="{BB962C8B-B14F-4D97-AF65-F5344CB8AC3E}">
        <p14:creationId xmlns:p14="http://schemas.microsoft.com/office/powerpoint/2010/main" val="1029052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335911" y="3378839"/>
            <a:ext cx="4071949"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3</a:t>
            </a:r>
          </a:p>
        </p:txBody>
      </p:sp>
    </p:spTree>
    <p:extLst>
      <p:ext uri="{BB962C8B-B14F-4D97-AF65-F5344CB8AC3E}">
        <p14:creationId xmlns:p14="http://schemas.microsoft.com/office/powerpoint/2010/main" val="3991243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48942"/>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
        <p:nvSpPr>
          <p:cNvPr id="9" name="Footer Placeholder 45">
            <a:extLst>
              <a:ext uri="{FF2B5EF4-FFF2-40B4-BE49-F238E27FC236}">
                <a16:creationId xmlns:a16="http://schemas.microsoft.com/office/drawing/2014/main" id="{1E8E93DB-81E4-442B-B897-F702263718B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308118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69332"/>
          </a:xfrm>
          <a:prstGeom prst="rect">
            <a:avLst/>
          </a:prstGeom>
          <a:noFill/>
        </p:spPr>
        <p:txBody>
          <a:bodyPr wrap="square" rtlCol="0">
            <a:spAutoFit/>
          </a:bodyPr>
          <a:lstStyle/>
          <a:p>
            <a:r>
              <a:rPr lang="en-US" dirty="0"/>
              <a:t>Content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216820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vent management. performance efficiency, time optimization, reminder. task and project deadline flat design element. appointment date reminding. Free Vector">
            <a:extLst>
              <a:ext uri="{FF2B5EF4-FFF2-40B4-BE49-F238E27FC236}">
                <a16:creationId xmlns:a16="http://schemas.microsoft.com/office/drawing/2014/main" id="{E00A30C1-DE9E-41BC-8534-F57620FA5B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5320" y="719780"/>
            <a:ext cx="5353730" cy="53537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3</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1E8BD2BC-59B0-4D30-97AE-9B4A2D8F7B41}"/>
              </a:ext>
            </a:extLst>
          </p:cNvPr>
          <p:cNvSpPr txBox="1"/>
          <p:nvPr/>
        </p:nvSpPr>
        <p:spPr>
          <a:xfrm>
            <a:off x="742950" y="1037049"/>
            <a:ext cx="5160894" cy="2031325"/>
          </a:xfrm>
          <a:prstGeom prst="rect">
            <a:avLst/>
          </a:prstGeom>
          <a:noFill/>
        </p:spPr>
        <p:txBody>
          <a:bodyPr wrap="square" rtlCol="0">
            <a:spAutoFit/>
          </a:bodyPr>
          <a:lstStyle/>
          <a:p>
            <a:pPr marL="285750" indent="-285750">
              <a:buFont typeface="Arial" panose="020B0604020202020204" pitchFamily="34" charset="0"/>
              <a:buChar char="•"/>
            </a:pPr>
            <a:r>
              <a:rPr lang="en-US" dirty="0"/>
              <a:t>Working variables in JavaScript</a:t>
            </a:r>
          </a:p>
          <a:p>
            <a:pPr marL="285750" indent="-285750">
              <a:buFont typeface="Arial" panose="020B0604020202020204" pitchFamily="34" charset="0"/>
              <a:buChar char="•"/>
            </a:pPr>
            <a:r>
              <a:rPr lang="en-US" dirty="0"/>
              <a:t>Some Important point related to JavaScript</a:t>
            </a:r>
          </a:p>
          <a:p>
            <a:pPr marL="285750" indent="-285750">
              <a:buFont typeface="Arial" panose="020B0604020202020204" pitchFamily="34" charset="0"/>
              <a:buChar char="•"/>
            </a:pPr>
            <a:r>
              <a:rPr lang="en-US" dirty="0"/>
              <a:t>Methods to apply JS in HTML</a:t>
            </a:r>
          </a:p>
          <a:p>
            <a:pPr marL="285750" indent="-285750">
              <a:buFont typeface="Arial" panose="020B0604020202020204" pitchFamily="34" charset="0"/>
              <a:buChar char="•"/>
            </a:pPr>
            <a:r>
              <a:rPr lang="en-US" dirty="0"/>
              <a:t>Functions in JS</a:t>
            </a:r>
          </a:p>
          <a:p>
            <a:pPr marL="285750" indent="-285750">
              <a:buFont typeface="Arial" panose="020B0604020202020204" pitchFamily="34" charset="0"/>
              <a:buChar char="•"/>
            </a:pPr>
            <a:r>
              <a:rPr lang="en-US" sz="1800" dirty="0"/>
              <a:t>Synchronous and Asynchronous behavior in JS</a:t>
            </a:r>
            <a:endParaRPr lang="en-US" dirty="0"/>
          </a:p>
          <a:p>
            <a:pPr marL="285750" indent="-285750">
              <a:buFont typeface="Arial" panose="020B0604020202020204" pitchFamily="34" charset="0"/>
              <a:buChar char="•"/>
            </a:pPr>
            <a:r>
              <a:rPr lang="en-US" dirty="0"/>
              <a:t>Data Types in JS</a:t>
            </a:r>
          </a:p>
          <a:p>
            <a:pPr marL="285750" indent="-285750">
              <a:buFont typeface="Arial" panose="020B0604020202020204" pitchFamily="34" charset="0"/>
              <a:buChar char="•"/>
            </a:pPr>
            <a:r>
              <a:rPr lang="en-US" dirty="0"/>
              <a:t>Arrays and Object in JS</a:t>
            </a:r>
          </a:p>
        </p:txBody>
      </p:sp>
      <p:sp>
        <p:nvSpPr>
          <p:cNvPr id="7" name="Footer Placeholder 45">
            <a:extLst>
              <a:ext uri="{FF2B5EF4-FFF2-40B4-BE49-F238E27FC236}">
                <a16:creationId xmlns:a16="http://schemas.microsoft.com/office/drawing/2014/main" id="{13F1D4B1-B738-41C2-96C5-D2FE25310ECE}"/>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321857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Creating the Variables in JS</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7212462" cy="5035353"/>
          </a:xfrm>
          <a:prstGeom prst="rect">
            <a:avLst/>
          </a:prstGeom>
          <a:noFill/>
        </p:spPr>
        <p:txBody>
          <a:bodyPr wrap="square" rtlCol="0">
            <a:spAutoFit/>
          </a:bodyPr>
          <a:lstStyle/>
          <a:p>
            <a:pPr marL="285750" indent="-285750">
              <a:lnSpc>
                <a:spcPct val="150000"/>
              </a:lnSpc>
              <a:buFont typeface="Wingdings" panose="05000000000000000000" pitchFamily="2" charset="2"/>
              <a:buChar char="§"/>
            </a:pPr>
            <a:r>
              <a:rPr lang="en-US" dirty="0"/>
              <a:t>In a programming language, variables are used to store data values.</a:t>
            </a:r>
          </a:p>
          <a:p>
            <a:pPr marL="285750" indent="-285750">
              <a:lnSpc>
                <a:spcPct val="150000"/>
              </a:lnSpc>
              <a:buFont typeface="Wingdings" panose="05000000000000000000" pitchFamily="2" charset="2"/>
              <a:buChar char="§"/>
            </a:pPr>
            <a:r>
              <a:rPr lang="en-US" dirty="0"/>
              <a:t>JavaScript uses the keywords var, let and const to declare variables.</a:t>
            </a:r>
          </a:p>
          <a:p>
            <a:pPr marL="285750" indent="-285750">
              <a:lnSpc>
                <a:spcPct val="150000"/>
              </a:lnSpc>
              <a:buFont typeface="Wingdings" panose="05000000000000000000" pitchFamily="2" charset="2"/>
              <a:buChar char="§"/>
            </a:pPr>
            <a:r>
              <a:rPr lang="en-US" dirty="0"/>
              <a:t>An equal sign is used to assign values to variables.</a:t>
            </a:r>
          </a:p>
          <a:p>
            <a:pPr marL="285750" indent="-285750">
              <a:lnSpc>
                <a:spcPct val="150000"/>
              </a:lnSpc>
              <a:buFont typeface="Wingdings" panose="05000000000000000000" pitchFamily="2" charset="2"/>
              <a:buChar char="§"/>
            </a:pPr>
            <a:r>
              <a:rPr lang="en-US" i="0" dirty="0">
                <a:effectLst/>
                <a:latin typeface="Calibri (body)"/>
              </a:rPr>
              <a:t>JavaScript variables are case sensitive.</a:t>
            </a:r>
            <a:endParaRPr lang="en-US" dirty="0"/>
          </a:p>
          <a:p>
            <a:pPr marL="285750" indent="-285750">
              <a:lnSpc>
                <a:spcPct val="150000"/>
              </a:lnSpc>
              <a:buFont typeface="Wingdings" panose="05000000000000000000" pitchFamily="2" charset="2"/>
              <a:buChar char="§"/>
            </a:pPr>
            <a:r>
              <a:rPr lang="en-US" dirty="0"/>
              <a:t>Example: -</a:t>
            </a:r>
          </a:p>
          <a:p>
            <a:pPr>
              <a:lnSpc>
                <a:spcPct val="150000"/>
              </a:lnSpc>
            </a:pPr>
            <a:r>
              <a:rPr lang="en-US" dirty="0"/>
              <a:t>	</a:t>
            </a:r>
            <a:r>
              <a:rPr lang="en-US" b="0" i="0" dirty="0">
                <a:solidFill>
                  <a:srgbClr val="0000CD"/>
                </a:solidFill>
                <a:effectLst/>
                <a:latin typeface="Consolas" panose="020B0609020204030204" pitchFamily="49" charset="0"/>
              </a:rPr>
              <a:t>var</a:t>
            </a:r>
            <a:r>
              <a:rPr lang="en-US" b="0" i="0" dirty="0">
                <a:solidFill>
                  <a:srgbClr val="000000"/>
                </a:solidFill>
                <a:effectLst/>
                <a:latin typeface="Consolas" panose="020B0609020204030204" pitchFamily="49" charset="0"/>
              </a:rPr>
              <a:t> x;		</a:t>
            </a:r>
            <a:r>
              <a:rPr lang="en-US" b="0" i="0" dirty="0">
                <a:solidFill>
                  <a:srgbClr val="0000CD"/>
                </a:solidFill>
                <a:effectLst/>
                <a:latin typeface="Consolas" panose="020B0609020204030204" pitchFamily="49" charset="0"/>
              </a:rPr>
              <a:t>var</a:t>
            </a:r>
            <a:r>
              <a:rPr lang="en-US" b="0" i="0" dirty="0">
                <a:solidFill>
                  <a:srgbClr val="000000"/>
                </a:solidFill>
                <a:effectLst/>
                <a:latin typeface="Consolas" panose="020B0609020204030204" pitchFamily="49" charset="0"/>
              </a:rPr>
              <a:t> a = 10;</a:t>
            </a:r>
            <a:br>
              <a:rPr lang="en-US" dirty="0"/>
            </a:br>
            <a:r>
              <a:rPr lang="en-US" dirty="0"/>
              <a:t>	</a:t>
            </a:r>
            <a:r>
              <a:rPr lang="en-US" b="0" i="0" dirty="0">
                <a:solidFill>
                  <a:srgbClr val="0000CD"/>
                </a:solidFill>
                <a:effectLst/>
                <a:latin typeface="Consolas" panose="020B0609020204030204" pitchFamily="49" charset="0"/>
              </a:rPr>
              <a:t>let</a:t>
            </a:r>
            <a:r>
              <a:rPr lang="en-US" b="0" i="0" dirty="0">
                <a:solidFill>
                  <a:srgbClr val="000000"/>
                </a:solidFill>
                <a:effectLst/>
                <a:latin typeface="Consolas" panose="020B0609020204030204" pitchFamily="49" charset="0"/>
              </a:rPr>
              <a:t> y;		</a:t>
            </a:r>
            <a:r>
              <a:rPr lang="en-US" b="0" i="0" dirty="0">
                <a:solidFill>
                  <a:srgbClr val="0000CD"/>
                </a:solidFill>
                <a:effectLst/>
                <a:latin typeface="Consolas" panose="020B0609020204030204" pitchFamily="49" charset="0"/>
              </a:rPr>
              <a:t>var</a:t>
            </a:r>
            <a:r>
              <a:rPr lang="en-US" b="0" i="0" dirty="0">
                <a:solidFill>
                  <a:srgbClr val="000000"/>
                </a:solidFill>
                <a:effectLst/>
                <a:latin typeface="Consolas" panose="020B0609020204030204" pitchFamily="49" charset="0"/>
              </a:rPr>
              <a:t> b = ‘Hello World’;</a:t>
            </a:r>
            <a:endParaRPr lang="en-US" dirty="0"/>
          </a:p>
          <a:p>
            <a:pPr>
              <a:lnSpc>
                <a:spcPct val="150000"/>
              </a:lnSpc>
            </a:pPr>
            <a:r>
              <a:rPr lang="en-US" b="1" dirty="0"/>
              <a:t>How to access Console in the Browser.</a:t>
            </a:r>
          </a:p>
          <a:p>
            <a:pPr>
              <a:lnSpc>
                <a:spcPct val="150000"/>
              </a:lnSpc>
            </a:pPr>
            <a:r>
              <a:rPr lang="en-US" dirty="0"/>
              <a:t>We can access the console in the browser by pressing F12 on the keyboard.</a:t>
            </a:r>
          </a:p>
          <a:p>
            <a:pPr>
              <a:lnSpc>
                <a:spcPct val="150000"/>
              </a:lnSpc>
            </a:pPr>
            <a:r>
              <a:rPr lang="en-US" dirty="0"/>
              <a:t>On console we can execute the JavaScript commands, and we can also view the output over there.</a:t>
            </a:r>
          </a:p>
          <a:p>
            <a:pPr>
              <a:lnSpc>
                <a:spcPct val="150000"/>
              </a:lnSpc>
            </a:pPr>
            <a:r>
              <a:rPr lang="en-US" dirty="0"/>
              <a:t>We can also access the console form developer tools.</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7" name="Picture 6">
            <a:extLst>
              <a:ext uri="{FF2B5EF4-FFF2-40B4-BE49-F238E27FC236}">
                <a16:creationId xmlns:a16="http://schemas.microsoft.com/office/drawing/2014/main" id="{3FF86B7E-78DC-42CB-8518-CE59E276C0F4}"/>
              </a:ext>
            </a:extLst>
          </p:cNvPr>
          <p:cNvPicPr>
            <a:picLocks noChangeAspect="1"/>
          </p:cNvPicPr>
          <p:nvPr/>
        </p:nvPicPr>
        <p:blipFill>
          <a:blip r:embed="rId4"/>
          <a:stretch>
            <a:fillRect/>
          </a:stretch>
        </p:blipFill>
        <p:spPr>
          <a:xfrm>
            <a:off x="7389998" y="940675"/>
            <a:ext cx="4540238" cy="2293083"/>
          </a:xfrm>
          <a:prstGeom prst="rect">
            <a:avLst/>
          </a:prstGeom>
          <a:ln>
            <a:solidFill>
              <a:schemeClr val="tx2"/>
            </a:solidFill>
          </a:ln>
        </p:spPr>
      </p:pic>
      <p:pic>
        <p:nvPicPr>
          <p:cNvPr id="10" name="Picture 9">
            <a:extLst>
              <a:ext uri="{FF2B5EF4-FFF2-40B4-BE49-F238E27FC236}">
                <a16:creationId xmlns:a16="http://schemas.microsoft.com/office/drawing/2014/main" id="{2B967D7B-888C-400F-B3DF-B4A3625B9C19}"/>
              </a:ext>
            </a:extLst>
          </p:cNvPr>
          <p:cNvPicPr>
            <a:picLocks noChangeAspect="1"/>
          </p:cNvPicPr>
          <p:nvPr/>
        </p:nvPicPr>
        <p:blipFill>
          <a:blip r:embed="rId5"/>
          <a:stretch>
            <a:fillRect/>
          </a:stretch>
        </p:blipFill>
        <p:spPr>
          <a:xfrm>
            <a:off x="7840178" y="3499553"/>
            <a:ext cx="3344657" cy="2873990"/>
          </a:xfrm>
          <a:prstGeom prst="rect">
            <a:avLst/>
          </a:prstGeom>
        </p:spPr>
      </p:pic>
    </p:spTree>
    <p:extLst>
      <p:ext uri="{BB962C8B-B14F-4D97-AF65-F5344CB8AC3E}">
        <p14:creationId xmlns:p14="http://schemas.microsoft.com/office/powerpoint/2010/main" val="2060912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oding and website development. technical support. programming engineering. coder, web developer, computer software. programmer male flat character concept illustration Free Vector">
            <a:extLst>
              <a:ext uri="{FF2B5EF4-FFF2-40B4-BE49-F238E27FC236}">
                <a16:creationId xmlns:a16="http://schemas.microsoft.com/office/drawing/2014/main" id="{53D258FA-F98B-422D-AE2D-B03E3C7935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4073" y="2071751"/>
            <a:ext cx="4094508" cy="4094508"/>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5" y="779090"/>
            <a:ext cx="7580210" cy="1754326"/>
          </a:xfrm>
          <a:prstGeom prst="rect">
            <a:avLst/>
          </a:prstGeom>
          <a:noFill/>
        </p:spPr>
        <p:txBody>
          <a:bodyPr wrap="square" rtlCol="0">
            <a:spAutoFit/>
          </a:bodyPr>
          <a:lstStyle/>
          <a:p>
            <a:r>
              <a:rPr lang="en-US" dirty="0"/>
              <a:t>Now we will see how to create variables in JS and what are the type of variables.</a:t>
            </a:r>
          </a:p>
          <a:p>
            <a:r>
              <a:rPr lang="en-US" dirty="0"/>
              <a:t>We will also perform some basic operations on the variables.</a:t>
            </a:r>
          </a:p>
          <a:p>
            <a:endParaRPr lang="en-US" dirty="0"/>
          </a:p>
          <a:p>
            <a:r>
              <a:rPr lang="en-US" dirty="0"/>
              <a:t>Exercise Code/Resources:-</a:t>
            </a:r>
          </a:p>
          <a:p>
            <a:r>
              <a:rPr lang="en-US" dirty="0"/>
              <a:t>-  </a:t>
            </a:r>
            <a:r>
              <a:rPr lang="en-US" dirty="0" err="1">
                <a:hlinkClick r:id="rId4"/>
              </a:rPr>
              <a:t>JSBasics</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5754435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0691158"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Some Important Point related to JavaScript</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9915906" cy="5661550"/>
          </a:xfrm>
          <a:prstGeom prst="rect">
            <a:avLst/>
          </a:prstGeom>
          <a:noFill/>
        </p:spPr>
        <p:txBody>
          <a:bodyPr wrap="square" rtlCol="0">
            <a:spAutoFit/>
          </a:bodyPr>
          <a:lstStyle/>
          <a:p>
            <a:pPr marL="285750" indent="-285750" algn="just" defTabSz="914126">
              <a:buFontTx/>
              <a:buChar char="-"/>
            </a:pPr>
            <a:r>
              <a:rPr lang="en-US" sz="1799" dirty="0">
                <a:solidFill>
                  <a:prstClr val="black"/>
                </a:solidFill>
                <a:latin typeface="Calibri"/>
              </a:rPr>
              <a:t>JS is case-sensitive (80% developers does case-sensitive errors)</a:t>
            </a:r>
          </a:p>
          <a:p>
            <a:pPr marL="285750" indent="-285750" algn="just" defTabSz="914126">
              <a:buFontTx/>
              <a:buChar char="-"/>
            </a:pPr>
            <a:r>
              <a:rPr lang="en-US" sz="1799" dirty="0">
                <a:solidFill>
                  <a:prstClr val="black"/>
                </a:solidFill>
                <a:latin typeface="Calibri"/>
              </a:rPr>
              <a:t>Every statement in JS ends with semi-column</a:t>
            </a:r>
          </a:p>
          <a:p>
            <a:pPr marL="285750" indent="-285750" algn="just" defTabSz="914126">
              <a:buFontTx/>
              <a:buChar char="-"/>
            </a:pPr>
            <a:r>
              <a:rPr lang="en-US" sz="1799" dirty="0">
                <a:solidFill>
                  <a:prstClr val="black"/>
                </a:solidFill>
                <a:latin typeface="Calibri"/>
              </a:rPr>
              <a:t>In JS = is an assignment operator, == and === are comparison operator, == compare only value and === compare data type also</a:t>
            </a:r>
          </a:p>
          <a:p>
            <a:pPr marL="285750" indent="-285750" algn="just" defTabSz="914126">
              <a:buFontTx/>
              <a:buChar char="-"/>
            </a:pPr>
            <a:r>
              <a:rPr lang="en-US" sz="1799" dirty="0">
                <a:solidFill>
                  <a:prstClr val="black"/>
                </a:solidFill>
                <a:latin typeface="Calibri"/>
              </a:rPr>
              <a:t>We can declare variable in JS w/o any data type, based on the value assigned to the variable system auto determine the variable type, the keyword to declare variable is </a:t>
            </a:r>
            <a:r>
              <a:rPr lang="en-US" sz="1799" b="1" dirty="0">
                <a:solidFill>
                  <a:prstClr val="black"/>
                </a:solidFill>
                <a:latin typeface="Calibri"/>
              </a:rPr>
              <a:t>var.</a:t>
            </a:r>
          </a:p>
          <a:p>
            <a:pPr marL="285750" indent="-285750" algn="just" defTabSz="914126">
              <a:buFontTx/>
              <a:buChar char="-"/>
            </a:pPr>
            <a:r>
              <a:rPr lang="en-US" sz="1799" dirty="0">
                <a:solidFill>
                  <a:prstClr val="black"/>
                </a:solidFill>
                <a:latin typeface="Calibri"/>
              </a:rPr>
              <a:t>JS Naming convention is camel case, the first letter of any word is small, next consecutive word’s first letter is caps.</a:t>
            </a:r>
            <a:endParaRPr lang="en-US" sz="1799" b="1" dirty="0">
              <a:solidFill>
                <a:prstClr val="black"/>
              </a:solidFill>
              <a:latin typeface="Calibri"/>
            </a:endParaRPr>
          </a:p>
          <a:p>
            <a:pPr marL="742950" lvl="1" indent="-285750" algn="just" defTabSz="914126">
              <a:buFontTx/>
              <a:buChar char="-"/>
            </a:pPr>
            <a:r>
              <a:rPr lang="en-US" sz="1799" b="1" dirty="0">
                <a:solidFill>
                  <a:prstClr val="black"/>
                </a:solidFill>
                <a:latin typeface="Calibri"/>
              </a:rPr>
              <a:t>Ex:- </a:t>
            </a:r>
          </a:p>
          <a:p>
            <a:pPr marL="1200150" lvl="2" indent="-285750" algn="just" defTabSz="914126">
              <a:buFontTx/>
              <a:buChar char="-"/>
            </a:pPr>
            <a:r>
              <a:rPr lang="en-US" sz="1799" dirty="0">
                <a:solidFill>
                  <a:prstClr val="black"/>
                </a:solidFill>
                <a:latin typeface="Calibri"/>
              </a:rPr>
              <a:t>iloveindia </a:t>
            </a:r>
            <a:r>
              <a:rPr lang="en-US" sz="1799" dirty="0">
                <a:solidFill>
                  <a:prstClr val="black"/>
                </a:solidFill>
                <a:latin typeface="Calibri"/>
                <a:sym typeface="Wingdings" panose="05000000000000000000" pitchFamily="2" charset="2"/>
              </a:rPr>
              <a:t> iLoveIndia</a:t>
            </a:r>
          </a:p>
          <a:p>
            <a:pPr marL="1200150" lvl="2" indent="-285750" algn="just" defTabSz="914126">
              <a:buFontTx/>
              <a:buChar char="-"/>
            </a:pPr>
            <a:r>
              <a:rPr lang="en-US" sz="1799" dirty="0">
                <a:solidFill>
                  <a:prstClr val="black"/>
                </a:solidFill>
                <a:latin typeface="Calibri"/>
                <a:sym typeface="Wingdings" panose="05000000000000000000" pitchFamily="2" charset="2"/>
              </a:rPr>
              <a:t>wearelearningJS  weAreLearningJs</a:t>
            </a:r>
          </a:p>
          <a:p>
            <a:pPr marL="285750" indent="-285750" algn="just" defTabSz="914126">
              <a:buFontTx/>
              <a:buChar char="-"/>
            </a:pPr>
            <a:endParaRPr lang="en-US" sz="1799" dirty="0">
              <a:solidFill>
                <a:prstClr val="black"/>
              </a:solidFill>
              <a:latin typeface="Calibri"/>
              <a:sym typeface="Wingdings" panose="05000000000000000000" pitchFamily="2" charset="2"/>
            </a:endParaRPr>
          </a:p>
          <a:p>
            <a:pPr algn="just" defTabSz="914126"/>
            <a:r>
              <a:rPr lang="en-US" sz="2000" b="1" dirty="0">
                <a:solidFill>
                  <a:prstClr val="black"/>
                </a:solidFill>
                <a:latin typeface="Calibri"/>
                <a:sym typeface="Wingdings" panose="05000000000000000000" pitchFamily="2" charset="2"/>
              </a:rPr>
              <a:t>Methods to Apply JS in HTML</a:t>
            </a:r>
          </a:p>
          <a:p>
            <a:pPr marL="342900" indent="-342900">
              <a:buAutoNum type="arabicPeriod"/>
            </a:pPr>
            <a:r>
              <a:rPr lang="en-US" sz="1800" dirty="0"/>
              <a:t>Inline JS – The script code is applied at html element level using </a:t>
            </a:r>
            <a:r>
              <a:rPr lang="en-US" sz="1800" dirty="0">
                <a:hlinkClick r:id="rId3"/>
              </a:rPr>
              <a:t>events</a:t>
            </a:r>
            <a:r>
              <a:rPr lang="en-US" sz="1800" dirty="0"/>
              <a:t> e.g., onclick, ondblclick, onhover, onkeypress. This is not recommended as its not reusable.</a:t>
            </a:r>
          </a:p>
          <a:p>
            <a:pPr marL="342900" indent="-342900">
              <a:buAutoNum type="arabicPeriod"/>
            </a:pPr>
            <a:r>
              <a:rPr lang="en-US" sz="1800" dirty="0"/>
              <a:t>Internal JS – We write script code inside a </a:t>
            </a:r>
            <a:r>
              <a:rPr lang="en-US" sz="1800" b="1" dirty="0"/>
              <a:t>script </a:t>
            </a:r>
            <a:r>
              <a:rPr lang="en-US" sz="1800" dirty="0"/>
              <a:t>tag. We can use functions for that. There are 2 types of function. Which means it is reusable.</a:t>
            </a:r>
          </a:p>
          <a:p>
            <a:pPr marL="342900" indent="-342900">
              <a:buAutoNum type="arabicPeriod"/>
            </a:pPr>
            <a:r>
              <a:rPr lang="en-US" sz="1800" dirty="0"/>
              <a:t>External JS – JS code is written in another file which has extension as .</a:t>
            </a:r>
            <a:r>
              <a:rPr lang="en-US" sz="1800" dirty="0" err="1"/>
              <a:t>js</a:t>
            </a:r>
            <a:r>
              <a:rPr lang="en-US" sz="1800" dirty="0"/>
              <a:t>. We will link it with our script tag. In the same wa</a:t>
            </a:r>
            <a:r>
              <a:rPr lang="en-US" dirty="0"/>
              <a:t>y we linked CSS with link tag.</a:t>
            </a:r>
            <a:endParaRPr lang="en-US" sz="1800" dirty="0"/>
          </a:p>
          <a:p>
            <a:pPr algn="just" defTabSz="914126"/>
            <a:endParaRPr lang="en-US" b="1" dirty="0">
              <a:solidFill>
                <a:prstClr val="black"/>
              </a:solidFill>
              <a:latin typeface="Calibri"/>
              <a:sym typeface="Wingdings" panose="05000000000000000000" pitchFamily="2" charset="2"/>
            </a:endParaRP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grpSp>
        <p:nvGrpSpPr>
          <p:cNvPr id="100" name="Group 99">
            <a:extLst>
              <a:ext uri="{FF2B5EF4-FFF2-40B4-BE49-F238E27FC236}">
                <a16:creationId xmlns:a16="http://schemas.microsoft.com/office/drawing/2014/main" id="{7B2AFC25-1EDF-407C-9067-18FF30984FC7}"/>
              </a:ext>
            </a:extLst>
          </p:cNvPr>
          <p:cNvGrpSpPr/>
          <p:nvPr/>
        </p:nvGrpSpPr>
        <p:grpSpPr>
          <a:xfrm>
            <a:off x="10177670" y="1659021"/>
            <a:ext cx="1752566" cy="3539958"/>
            <a:chOff x="364818" y="1339253"/>
            <a:chExt cx="4178706" cy="6366235"/>
          </a:xfrm>
        </p:grpSpPr>
        <p:grpSp>
          <p:nvGrpSpPr>
            <p:cNvPr id="101" name="Group 100">
              <a:extLst>
                <a:ext uri="{FF2B5EF4-FFF2-40B4-BE49-F238E27FC236}">
                  <a16:creationId xmlns:a16="http://schemas.microsoft.com/office/drawing/2014/main" id="{0697EB14-2C95-44EE-B09C-FFFC696B8869}"/>
                </a:ext>
              </a:extLst>
            </p:cNvPr>
            <p:cNvGrpSpPr/>
            <p:nvPr/>
          </p:nvGrpSpPr>
          <p:grpSpPr>
            <a:xfrm>
              <a:off x="364818" y="1339253"/>
              <a:ext cx="4178706" cy="3117426"/>
              <a:chOff x="2287587" y="1937871"/>
              <a:chExt cx="2206625" cy="1646202"/>
            </a:xfrm>
            <a:solidFill>
              <a:schemeClr val="tx1">
                <a:alpha val="8000"/>
              </a:schemeClr>
            </a:solidFill>
          </p:grpSpPr>
          <p:sp>
            <p:nvSpPr>
              <p:cNvPr id="121" name="Rounded Rectangle 127">
                <a:extLst>
                  <a:ext uri="{FF2B5EF4-FFF2-40B4-BE49-F238E27FC236}">
                    <a16:creationId xmlns:a16="http://schemas.microsoft.com/office/drawing/2014/main" id="{6752D5F6-0132-4604-B0A1-B407D0661451}"/>
                  </a:ext>
                </a:extLst>
              </p:cNvPr>
              <p:cNvSpPr/>
              <p:nvPr/>
            </p:nvSpPr>
            <p:spPr>
              <a:xfrm>
                <a:off x="2287587" y="1937871"/>
                <a:ext cx="790992"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2" name="Rounded Rectangle 128">
                <a:extLst>
                  <a:ext uri="{FF2B5EF4-FFF2-40B4-BE49-F238E27FC236}">
                    <a16:creationId xmlns:a16="http://schemas.microsoft.com/office/drawing/2014/main" id="{D0ED054E-3921-41F6-959B-85AE9D04F461}"/>
                  </a:ext>
                </a:extLst>
              </p:cNvPr>
              <p:cNvSpPr/>
              <p:nvPr/>
            </p:nvSpPr>
            <p:spPr>
              <a:xfrm>
                <a:off x="2287587" y="3509407"/>
                <a:ext cx="606425"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3" name="Rounded Rectangle 129">
                <a:extLst>
                  <a:ext uri="{FF2B5EF4-FFF2-40B4-BE49-F238E27FC236}">
                    <a16:creationId xmlns:a16="http://schemas.microsoft.com/office/drawing/2014/main" id="{22BA68D1-BE65-4CE8-9975-0DC81C0F7C7D}"/>
                  </a:ext>
                </a:extLst>
              </p:cNvPr>
              <p:cNvSpPr/>
              <p:nvPr/>
            </p:nvSpPr>
            <p:spPr>
              <a:xfrm>
                <a:off x="2380456" y="3366545"/>
                <a:ext cx="513556"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24" name="Group 123">
                <a:extLst>
                  <a:ext uri="{FF2B5EF4-FFF2-40B4-BE49-F238E27FC236}">
                    <a16:creationId xmlns:a16="http://schemas.microsoft.com/office/drawing/2014/main" id="{FB197BA9-4C15-46E7-A20C-B29158CF55CF}"/>
                  </a:ext>
                </a:extLst>
              </p:cNvPr>
              <p:cNvGrpSpPr/>
              <p:nvPr/>
            </p:nvGrpSpPr>
            <p:grpSpPr>
              <a:xfrm>
                <a:off x="2380456" y="2080738"/>
                <a:ext cx="1516062" cy="74666"/>
                <a:chOff x="2380456" y="2572537"/>
                <a:chExt cx="1516062" cy="63500"/>
              </a:xfrm>
              <a:grpFill/>
            </p:grpSpPr>
            <p:sp>
              <p:nvSpPr>
                <p:cNvPr id="137" name="Rounded Rectangle 143">
                  <a:extLst>
                    <a:ext uri="{FF2B5EF4-FFF2-40B4-BE49-F238E27FC236}">
                      <a16:creationId xmlns:a16="http://schemas.microsoft.com/office/drawing/2014/main" id="{11B30701-ED2C-4BFE-9136-82B4DF0ACCBE}"/>
                    </a:ext>
                  </a:extLst>
                </p:cNvPr>
                <p:cNvSpPr/>
                <p:nvPr/>
              </p:nvSpPr>
              <p:spPr>
                <a:xfrm>
                  <a:off x="2380456" y="2572537"/>
                  <a:ext cx="742156"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8" name="Rounded Rectangle 144">
                  <a:extLst>
                    <a:ext uri="{FF2B5EF4-FFF2-40B4-BE49-F238E27FC236}">
                      <a16:creationId xmlns:a16="http://schemas.microsoft.com/office/drawing/2014/main" id="{1A77F40B-8666-41EA-90E2-0E3F4B0B5FC7}"/>
                    </a:ext>
                  </a:extLst>
                </p:cNvPr>
                <p:cNvSpPr/>
                <p:nvPr/>
              </p:nvSpPr>
              <p:spPr>
                <a:xfrm>
                  <a:off x="3154362" y="2572537"/>
                  <a:ext cx="742156"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25" name="Rounded Rectangle 131">
                <a:extLst>
                  <a:ext uri="{FF2B5EF4-FFF2-40B4-BE49-F238E27FC236}">
                    <a16:creationId xmlns:a16="http://schemas.microsoft.com/office/drawing/2014/main" id="{283387F4-158E-44D4-990B-1ECF257DBD1A}"/>
                  </a:ext>
                </a:extLst>
              </p:cNvPr>
              <p:cNvSpPr/>
              <p:nvPr/>
            </p:nvSpPr>
            <p:spPr>
              <a:xfrm>
                <a:off x="2496428" y="2223606"/>
                <a:ext cx="1921583"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6" name="Rounded Rectangle 132">
                <a:extLst>
                  <a:ext uri="{FF2B5EF4-FFF2-40B4-BE49-F238E27FC236}">
                    <a16:creationId xmlns:a16="http://schemas.microsoft.com/office/drawing/2014/main" id="{91C49840-91E1-4B2C-85B0-70DF57E8CBF4}"/>
                  </a:ext>
                </a:extLst>
              </p:cNvPr>
              <p:cNvSpPr/>
              <p:nvPr/>
            </p:nvSpPr>
            <p:spPr>
              <a:xfrm>
                <a:off x="2497137" y="3223678"/>
                <a:ext cx="513556"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27" name="Group 126">
                <a:extLst>
                  <a:ext uri="{FF2B5EF4-FFF2-40B4-BE49-F238E27FC236}">
                    <a16:creationId xmlns:a16="http://schemas.microsoft.com/office/drawing/2014/main" id="{C707D3C3-9746-436C-A7F5-169E936B6A5F}"/>
                  </a:ext>
                </a:extLst>
              </p:cNvPr>
              <p:cNvGrpSpPr/>
              <p:nvPr/>
            </p:nvGrpSpPr>
            <p:grpSpPr>
              <a:xfrm>
                <a:off x="2496429" y="2366473"/>
                <a:ext cx="1997783" cy="74666"/>
                <a:chOff x="2496429" y="2811430"/>
                <a:chExt cx="1997783" cy="63500"/>
              </a:xfrm>
              <a:grpFill/>
            </p:grpSpPr>
            <p:sp>
              <p:nvSpPr>
                <p:cNvPr id="135" name="Rounded Rectangle 141">
                  <a:extLst>
                    <a:ext uri="{FF2B5EF4-FFF2-40B4-BE49-F238E27FC236}">
                      <a16:creationId xmlns:a16="http://schemas.microsoft.com/office/drawing/2014/main" id="{4BCAB8EE-43AD-4510-B5D9-02CC4804DA3E}"/>
                    </a:ext>
                  </a:extLst>
                </p:cNvPr>
                <p:cNvSpPr/>
                <p:nvPr/>
              </p:nvSpPr>
              <p:spPr>
                <a:xfrm>
                  <a:off x="2496429" y="2811430"/>
                  <a:ext cx="473784"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6" name="Rounded Rectangle 142">
                  <a:extLst>
                    <a:ext uri="{FF2B5EF4-FFF2-40B4-BE49-F238E27FC236}">
                      <a16:creationId xmlns:a16="http://schemas.microsoft.com/office/drawing/2014/main" id="{30209539-57F9-4370-9781-7413BB5DE519}"/>
                    </a:ext>
                  </a:extLst>
                </p:cNvPr>
                <p:cNvSpPr/>
                <p:nvPr/>
              </p:nvSpPr>
              <p:spPr>
                <a:xfrm>
                  <a:off x="3034592" y="2811430"/>
                  <a:ext cx="1459620"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28" name="Rounded Rectangle 134">
                <a:extLst>
                  <a:ext uri="{FF2B5EF4-FFF2-40B4-BE49-F238E27FC236}">
                    <a16:creationId xmlns:a16="http://schemas.microsoft.com/office/drawing/2014/main" id="{F6F4DD3E-BA21-409A-80D9-BB658468B889}"/>
                  </a:ext>
                </a:extLst>
              </p:cNvPr>
              <p:cNvSpPr/>
              <p:nvPr/>
            </p:nvSpPr>
            <p:spPr>
              <a:xfrm>
                <a:off x="2496428" y="2509341"/>
                <a:ext cx="1448231"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9" name="Rounded Rectangle 135">
                <a:extLst>
                  <a:ext uri="{FF2B5EF4-FFF2-40B4-BE49-F238E27FC236}">
                    <a16:creationId xmlns:a16="http://schemas.microsoft.com/office/drawing/2014/main" id="{891A2832-4D05-496C-AAB7-4992099B22A0}"/>
                  </a:ext>
                </a:extLst>
              </p:cNvPr>
              <p:cNvSpPr/>
              <p:nvPr/>
            </p:nvSpPr>
            <p:spPr>
              <a:xfrm>
                <a:off x="2670261" y="2652208"/>
                <a:ext cx="833352"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0" name="Rounded Rectangle 136">
                <a:extLst>
                  <a:ext uri="{FF2B5EF4-FFF2-40B4-BE49-F238E27FC236}">
                    <a16:creationId xmlns:a16="http://schemas.microsoft.com/office/drawing/2014/main" id="{7905981A-4253-4A85-A450-B4112CD291E2}"/>
                  </a:ext>
                </a:extLst>
              </p:cNvPr>
              <p:cNvSpPr/>
              <p:nvPr/>
            </p:nvSpPr>
            <p:spPr>
              <a:xfrm>
                <a:off x="2670261" y="3080810"/>
                <a:ext cx="1069094"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1" name="Rounded Rectangle 137">
                <a:extLst>
                  <a:ext uri="{FF2B5EF4-FFF2-40B4-BE49-F238E27FC236}">
                    <a16:creationId xmlns:a16="http://schemas.microsoft.com/office/drawing/2014/main" id="{83C9AB07-AD86-4BBC-95FB-1D8F469136C6}"/>
                  </a:ext>
                </a:extLst>
              </p:cNvPr>
              <p:cNvSpPr/>
              <p:nvPr/>
            </p:nvSpPr>
            <p:spPr>
              <a:xfrm>
                <a:off x="2670260" y="2937943"/>
                <a:ext cx="1226257"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32" name="Group 131">
                <a:extLst>
                  <a:ext uri="{FF2B5EF4-FFF2-40B4-BE49-F238E27FC236}">
                    <a16:creationId xmlns:a16="http://schemas.microsoft.com/office/drawing/2014/main" id="{ABD6584C-5DFE-4837-BBD7-564CE0F7959E}"/>
                  </a:ext>
                </a:extLst>
              </p:cNvPr>
              <p:cNvGrpSpPr/>
              <p:nvPr/>
            </p:nvGrpSpPr>
            <p:grpSpPr>
              <a:xfrm>
                <a:off x="2670261" y="2795076"/>
                <a:ext cx="1595351" cy="74666"/>
                <a:chOff x="2670261" y="3182904"/>
                <a:chExt cx="1595351" cy="63500"/>
              </a:xfrm>
              <a:grpFill/>
            </p:grpSpPr>
            <p:sp>
              <p:nvSpPr>
                <p:cNvPr id="133" name="Rounded Rectangle 139">
                  <a:extLst>
                    <a:ext uri="{FF2B5EF4-FFF2-40B4-BE49-F238E27FC236}">
                      <a16:creationId xmlns:a16="http://schemas.microsoft.com/office/drawing/2014/main" id="{CC1E8D65-1A48-4A65-B33B-270D2CA915BD}"/>
                    </a:ext>
                  </a:extLst>
                </p:cNvPr>
                <p:cNvSpPr/>
                <p:nvPr/>
              </p:nvSpPr>
              <p:spPr>
                <a:xfrm>
                  <a:off x="2670261" y="3182904"/>
                  <a:ext cx="1069094"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4" name="Rounded Rectangle 140">
                  <a:extLst>
                    <a:ext uri="{FF2B5EF4-FFF2-40B4-BE49-F238E27FC236}">
                      <a16:creationId xmlns:a16="http://schemas.microsoft.com/office/drawing/2014/main" id="{550C7FF2-7DB2-4DFA-918A-EC0E080B8FF6}"/>
                    </a:ext>
                  </a:extLst>
                </p:cNvPr>
                <p:cNvSpPr/>
                <p:nvPr/>
              </p:nvSpPr>
              <p:spPr>
                <a:xfrm>
                  <a:off x="3763255" y="3182904"/>
                  <a:ext cx="502357"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02" name="Group 101">
              <a:extLst>
                <a:ext uri="{FF2B5EF4-FFF2-40B4-BE49-F238E27FC236}">
                  <a16:creationId xmlns:a16="http://schemas.microsoft.com/office/drawing/2014/main" id="{3FA57FFF-B794-477A-98BF-F0117AC69521}"/>
                </a:ext>
              </a:extLst>
            </p:cNvPr>
            <p:cNvGrpSpPr/>
            <p:nvPr/>
          </p:nvGrpSpPr>
          <p:grpSpPr>
            <a:xfrm>
              <a:off x="364818" y="4588062"/>
              <a:ext cx="4178706" cy="3117426"/>
              <a:chOff x="2287587" y="1937871"/>
              <a:chExt cx="2206625" cy="1646202"/>
            </a:xfrm>
            <a:solidFill>
              <a:schemeClr val="tx1">
                <a:alpha val="8000"/>
              </a:schemeClr>
            </a:solidFill>
          </p:grpSpPr>
          <p:sp>
            <p:nvSpPr>
              <p:cNvPr id="103" name="Rounded Rectangle 109">
                <a:extLst>
                  <a:ext uri="{FF2B5EF4-FFF2-40B4-BE49-F238E27FC236}">
                    <a16:creationId xmlns:a16="http://schemas.microsoft.com/office/drawing/2014/main" id="{1E1C57B7-4326-4B68-AAF2-B1343B48687B}"/>
                  </a:ext>
                </a:extLst>
              </p:cNvPr>
              <p:cNvSpPr/>
              <p:nvPr/>
            </p:nvSpPr>
            <p:spPr>
              <a:xfrm>
                <a:off x="2287587" y="1937871"/>
                <a:ext cx="790992"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Rounded Rectangle 110">
                <a:extLst>
                  <a:ext uri="{FF2B5EF4-FFF2-40B4-BE49-F238E27FC236}">
                    <a16:creationId xmlns:a16="http://schemas.microsoft.com/office/drawing/2014/main" id="{3E6839C5-9C71-4660-BC98-8CA29B79B07A}"/>
                  </a:ext>
                </a:extLst>
              </p:cNvPr>
              <p:cNvSpPr/>
              <p:nvPr/>
            </p:nvSpPr>
            <p:spPr>
              <a:xfrm>
                <a:off x="2287587" y="3509407"/>
                <a:ext cx="606425"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5" name="Rounded Rectangle 111">
                <a:extLst>
                  <a:ext uri="{FF2B5EF4-FFF2-40B4-BE49-F238E27FC236}">
                    <a16:creationId xmlns:a16="http://schemas.microsoft.com/office/drawing/2014/main" id="{AAAD7841-3566-4C76-A31A-5CE3144AF852}"/>
                  </a:ext>
                </a:extLst>
              </p:cNvPr>
              <p:cNvSpPr/>
              <p:nvPr/>
            </p:nvSpPr>
            <p:spPr>
              <a:xfrm>
                <a:off x="2380456" y="3366545"/>
                <a:ext cx="513556"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6" name="Group 105">
                <a:extLst>
                  <a:ext uri="{FF2B5EF4-FFF2-40B4-BE49-F238E27FC236}">
                    <a16:creationId xmlns:a16="http://schemas.microsoft.com/office/drawing/2014/main" id="{8E17D454-9CE9-424F-B219-4C82C585EE27}"/>
                  </a:ext>
                </a:extLst>
              </p:cNvPr>
              <p:cNvGrpSpPr/>
              <p:nvPr/>
            </p:nvGrpSpPr>
            <p:grpSpPr>
              <a:xfrm>
                <a:off x="2380456" y="2080738"/>
                <a:ext cx="1516062" cy="74666"/>
                <a:chOff x="2380456" y="2572537"/>
                <a:chExt cx="1516062" cy="63500"/>
              </a:xfrm>
              <a:grpFill/>
            </p:grpSpPr>
            <p:sp>
              <p:nvSpPr>
                <p:cNvPr id="119" name="Rounded Rectangle 125">
                  <a:extLst>
                    <a:ext uri="{FF2B5EF4-FFF2-40B4-BE49-F238E27FC236}">
                      <a16:creationId xmlns:a16="http://schemas.microsoft.com/office/drawing/2014/main" id="{98A3FF5A-34B5-414A-AFFA-A3575BAF694C}"/>
                    </a:ext>
                  </a:extLst>
                </p:cNvPr>
                <p:cNvSpPr/>
                <p:nvPr/>
              </p:nvSpPr>
              <p:spPr>
                <a:xfrm>
                  <a:off x="2380456" y="2572537"/>
                  <a:ext cx="742156"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0" name="Rounded Rectangle 126">
                  <a:extLst>
                    <a:ext uri="{FF2B5EF4-FFF2-40B4-BE49-F238E27FC236}">
                      <a16:creationId xmlns:a16="http://schemas.microsoft.com/office/drawing/2014/main" id="{D2B9E595-40F3-4718-8997-E5B157D2B8ED}"/>
                    </a:ext>
                  </a:extLst>
                </p:cNvPr>
                <p:cNvSpPr/>
                <p:nvPr/>
              </p:nvSpPr>
              <p:spPr>
                <a:xfrm>
                  <a:off x="3154362" y="2572537"/>
                  <a:ext cx="742156"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7" name="Rounded Rectangle 113">
                <a:extLst>
                  <a:ext uri="{FF2B5EF4-FFF2-40B4-BE49-F238E27FC236}">
                    <a16:creationId xmlns:a16="http://schemas.microsoft.com/office/drawing/2014/main" id="{A270A969-E15E-4872-8B15-04F693886DBB}"/>
                  </a:ext>
                </a:extLst>
              </p:cNvPr>
              <p:cNvSpPr/>
              <p:nvPr/>
            </p:nvSpPr>
            <p:spPr>
              <a:xfrm>
                <a:off x="2496428" y="2223606"/>
                <a:ext cx="1921583"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8" name="Rounded Rectangle 114">
                <a:extLst>
                  <a:ext uri="{FF2B5EF4-FFF2-40B4-BE49-F238E27FC236}">
                    <a16:creationId xmlns:a16="http://schemas.microsoft.com/office/drawing/2014/main" id="{0463C1A8-4FCF-4332-B0DE-17DFD45CD11B}"/>
                  </a:ext>
                </a:extLst>
              </p:cNvPr>
              <p:cNvSpPr/>
              <p:nvPr/>
            </p:nvSpPr>
            <p:spPr>
              <a:xfrm>
                <a:off x="2497137" y="3223678"/>
                <a:ext cx="513556"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9" name="Group 108">
                <a:extLst>
                  <a:ext uri="{FF2B5EF4-FFF2-40B4-BE49-F238E27FC236}">
                    <a16:creationId xmlns:a16="http://schemas.microsoft.com/office/drawing/2014/main" id="{0808DE83-D6DF-4913-8F09-B48BBB04045E}"/>
                  </a:ext>
                </a:extLst>
              </p:cNvPr>
              <p:cNvGrpSpPr/>
              <p:nvPr/>
            </p:nvGrpSpPr>
            <p:grpSpPr>
              <a:xfrm>
                <a:off x="2496429" y="2366473"/>
                <a:ext cx="1997783" cy="74666"/>
                <a:chOff x="2496429" y="2811430"/>
                <a:chExt cx="1997783" cy="63500"/>
              </a:xfrm>
              <a:grpFill/>
            </p:grpSpPr>
            <p:sp>
              <p:nvSpPr>
                <p:cNvPr id="117" name="Rounded Rectangle 123">
                  <a:extLst>
                    <a:ext uri="{FF2B5EF4-FFF2-40B4-BE49-F238E27FC236}">
                      <a16:creationId xmlns:a16="http://schemas.microsoft.com/office/drawing/2014/main" id="{EF620D33-36BB-4673-8439-0E9FBFE1672E}"/>
                    </a:ext>
                  </a:extLst>
                </p:cNvPr>
                <p:cNvSpPr/>
                <p:nvPr/>
              </p:nvSpPr>
              <p:spPr>
                <a:xfrm>
                  <a:off x="2496429" y="2811430"/>
                  <a:ext cx="473784"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8" name="Rounded Rectangle 124">
                  <a:extLst>
                    <a:ext uri="{FF2B5EF4-FFF2-40B4-BE49-F238E27FC236}">
                      <a16:creationId xmlns:a16="http://schemas.microsoft.com/office/drawing/2014/main" id="{FDB3D5F5-04B9-4E26-93F3-2F7A4E0BEA8D}"/>
                    </a:ext>
                  </a:extLst>
                </p:cNvPr>
                <p:cNvSpPr/>
                <p:nvPr/>
              </p:nvSpPr>
              <p:spPr>
                <a:xfrm>
                  <a:off x="3034592" y="2811430"/>
                  <a:ext cx="1459620"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10" name="Rounded Rectangle 116">
                <a:extLst>
                  <a:ext uri="{FF2B5EF4-FFF2-40B4-BE49-F238E27FC236}">
                    <a16:creationId xmlns:a16="http://schemas.microsoft.com/office/drawing/2014/main" id="{3AC002AD-13AA-4497-90AC-3A821721BCAC}"/>
                  </a:ext>
                </a:extLst>
              </p:cNvPr>
              <p:cNvSpPr/>
              <p:nvPr/>
            </p:nvSpPr>
            <p:spPr>
              <a:xfrm>
                <a:off x="2496428" y="2509341"/>
                <a:ext cx="1448231"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1" name="Rounded Rectangle 117">
                <a:extLst>
                  <a:ext uri="{FF2B5EF4-FFF2-40B4-BE49-F238E27FC236}">
                    <a16:creationId xmlns:a16="http://schemas.microsoft.com/office/drawing/2014/main" id="{079759E4-94EF-430A-98C1-89783B8A58FD}"/>
                  </a:ext>
                </a:extLst>
              </p:cNvPr>
              <p:cNvSpPr/>
              <p:nvPr/>
            </p:nvSpPr>
            <p:spPr>
              <a:xfrm>
                <a:off x="2670261" y="2652208"/>
                <a:ext cx="833352"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2" name="Rounded Rectangle 118">
                <a:extLst>
                  <a:ext uri="{FF2B5EF4-FFF2-40B4-BE49-F238E27FC236}">
                    <a16:creationId xmlns:a16="http://schemas.microsoft.com/office/drawing/2014/main" id="{54CD4C55-5CF8-4472-94A5-AC519E996A09}"/>
                  </a:ext>
                </a:extLst>
              </p:cNvPr>
              <p:cNvSpPr/>
              <p:nvPr/>
            </p:nvSpPr>
            <p:spPr>
              <a:xfrm>
                <a:off x="2670261" y="3080810"/>
                <a:ext cx="1069094"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3" name="Rounded Rectangle 119">
                <a:extLst>
                  <a:ext uri="{FF2B5EF4-FFF2-40B4-BE49-F238E27FC236}">
                    <a16:creationId xmlns:a16="http://schemas.microsoft.com/office/drawing/2014/main" id="{F709A015-F0B9-4F9C-9655-C9818E23A0AC}"/>
                  </a:ext>
                </a:extLst>
              </p:cNvPr>
              <p:cNvSpPr/>
              <p:nvPr/>
            </p:nvSpPr>
            <p:spPr>
              <a:xfrm>
                <a:off x="2670260" y="2937943"/>
                <a:ext cx="1226257" cy="7466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14" name="Group 113">
                <a:extLst>
                  <a:ext uri="{FF2B5EF4-FFF2-40B4-BE49-F238E27FC236}">
                    <a16:creationId xmlns:a16="http://schemas.microsoft.com/office/drawing/2014/main" id="{93ED3615-5C2F-4EE4-B911-252C302D2A3E}"/>
                  </a:ext>
                </a:extLst>
              </p:cNvPr>
              <p:cNvGrpSpPr/>
              <p:nvPr/>
            </p:nvGrpSpPr>
            <p:grpSpPr>
              <a:xfrm>
                <a:off x="2670261" y="2795076"/>
                <a:ext cx="1595351" cy="74666"/>
                <a:chOff x="2670261" y="3182904"/>
                <a:chExt cx="1595351" cy="63500"/>
              </a:xfrm>
              <a:grpFill/>
            </p:grpSpPr>
            <p:sp>
              <p:nvSpPr>
                <p:cNvPr id="115" name="Rounded Rectangle 121">
                  <a:extLst>
                    <a:ext uri="{FF2B5EF4-FFF2-40B4-BE49-F238E27FC236}">
                      <a16:creationId xmlns:a16="http://schemas.microsoft.com/office/drawing/2014/main" id="{6D0B1801-0BED-4DF0-A9E2-28CF0054291D}"/>
                    </a:ext>
                  </a:extLst>
                </p:cNvPr>
                <p:cNvSpPr/>
                <p:nvPr/>
              </p:nvSpPr>
              <p:spPr>
                <a:xfrm>
                  <a:off x="2670261" y="3182904"/>
                  <a:ext cx="1069094"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6" name="Rounded Rectangle 122">
                  <a:extLst>
                    <a:ext uri="{FF2B5EF4-FFF2-40B4-BE49-F238E27FC236}">
                      <a16:creationId xmlns:a16="http://schemas.microsoft.com/office/drawing/2014/main" id="{868614E0-E31B-4488-A8C2-3855A3BA51D5}"/>
                    </a:ext>
                  </a:extLst>
                </p:cNvPr>
                <p:cNvSpPr/>
                <p:nvPr/>
              </p:nvSpPr>
              <p:spPr>
                <a:xfrm>
                  <a:off x="3763255" y="3182904"/>
                  <a:ext cx="502357" cy="635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pic>
        <p:nvPicPr>
          <p:cNvPr id="1026" name="Picture 2" descr="Camel case - Wikipedia">
            <a:extLst>
              <a:ext uri="{FF2B5EF4-FFF2-40B4-BE49-F238E27FC236}">
                <a16:creationId xmlns:a16="http://schemas.microsoft.com/office/drawing/2014/main" id="{91F14222-B9F3-4CDF-9E94-F09E482987F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90478" y="2698300"/>
            <a:ext cx="1587965" cy="11684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9580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Function in JavaScript</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5" y="779090"/>
            <a:ext cx="11565800" cy="3416063"/>
          </a:xfrm>
          <a:prstGeom prst="rect">
            <a:avLst/>
          </a:prstGeom>
          <a:noFill/>
        </p:spPr>
        <p:txBody>
          <a:bodyPr wrap="square" rtlCol="0">
            <a:spAutoFit/>
          </a:bodyPr>
          <a:lstStyle/>
          <a:p>
            <a:pPr algn="just" defTabSz="914126"/>
            <a:r>
              <a:rPr lang="en-US" sz="1799" b="1" dirty="0">
                <a:solidFill>
                  <a:prstClr val="black"/>
                </a:solidFill>
                <a:latin typeface="Calibri"/>
                <a:sym typeface="Wingdings" panose="05000000000000000000" pitchFamily="2" charset="2"/>
              </a:rPr>
              <a:t>Functions in JavaScript</a:t>
            </a:r>
          </a:p>
          <a:p>
            <a:pPr marL="285750" indent="-285750" algn="just">
              <a:buFont typeface="Arial" panose="020B0604020202020204" pitchFamily="34" charset="0"/>
              <a:buChar char="•"/>
            </a:pPr>
            <a:r>
              <a:rPr lang="en-US" b="0" i="0" dirty="0">
                <a:solidFill>
                  <a:srgbClr val="000000"/>
                </a:solidFill>
                <a:effectLst/>
              </a:rPr>
              <a:t>A JavaScript function is a block of code designed to perform a particular task.</a:t>
            </a:r>
          </a:p>
          <a:p>
            <a:pPr marL="285750" indent="-285750" algn="just">
              <a:buFont typeface="Arial" panose="020B0604020202020204" pitchFamily="34" charset="0"/>
              <a:buChar char="•"/>
            </a:pPr>
            <a:r>
              <a:rPr lang="en-US" b="0" i="0" dirty="0">
                <a:solidFill>
                  <a:srgbClr val="000000"/>
                </a:solidFill>
                <a:effectLst/>
              </a:rPr>
              <a:t>A JavaScript function is executed when "something" invokes it (calls it).</a:t>
            </a:r>
            <a:endParaRPr lang="en-US" b="1" i="0" dirty="0">
              <a:solidFill>
                <a:prstClr val="black"/>
              </a:solidFill>
              <a:effectLst/>
              <a:sym typeface="Wingdings" panose="05000000000000000000" pitchFamily="2" charset="2"/>
            </a:endParaRPr>
          </a:p>
          <a:p>
            <a:pPr marL="285750" indent="-285750" algn="just">
              <a:buFont typeface="Arial" panose="020B0604020202020204" pitchFamily="34" charset="0"/>
              <a:buChar char="•"/>
            </a:pPr>
            <a:r>
              <a:rPr kumimoji="0" lang="en-US" altLang="en-US" sz="1800" b="0" i="0" u="none" strike="noStrike" cap="none" normalizeH="0" baseline="0" dirty="0">
                <a:ln>
                  <a:noFill/>
                </a:ln>
                <a:solidFill>
                  <a:srgbClr val="000000"/>
                </a:solidFill>
                <a:effectLst/>
              </a:rPr>
              <a:t>A JavaScript function is defined with the </a:t>
            </a:r>
            <a:r>
              <a:rPr kumimoji="0" lang="en-US" altLang="en-US" sz="1800" b="0" i="0" u="none" strike="noStrike" cap="none" normalizeH="0" baseline="0" dirty="0">
                <a:ln>
                  <a:noFill/>
                </a:ln>
                <a:solidFill>
                  <a:srgbClr val="DC143C"/>
                </a:solidFill>
                <a:effectLst/>
              </a:rPr>
              <a:t>function</a:t>
            </a:r>
            <a:r>
              <a:rPr kumimoji="0" lang="en-US" altLang="en-US" sz="1800" b="0" i="0" u="none" strike="noStrike" cap="none" normalizeH="0" baseline="0" dirty="0">
                <a:ln>
                  <a:noFill/>
                </a:ln>
                <a:solidFill>
                  <a:srgbClr val="000000"/>
                </a:solidFill>
                <a:effectLst/>
              </a:rPr>
              <a:t> keyword, followed by a </a:t>
            </a:r>
            <a:r>
              <a:rPr kumimoji="0" lang="en-US" altLang="en-US" sz="1800" b="1" i="0" u="none" strike="noStrike" cap="none" normalizeH="0" baseline="0" dirty="0">
                <a:ln>
                  <a:noFill/>
                </a:ln>
                <a:solidFill>
                  <a:srgbClr val="000000"/>
                </a:solidFill>
                <a:effectLst/>
              </a:rPr>
              <a:t>name</a:t>
            </a:r>
            <a:r>
              <a:rPr kumimoji="0" lang="en-US" altLang="en-US" sz="1800" b="0" i="0" u="none" strike="noStrike" cap="none" normalizeH="0" baseline="0" dirty="0">
                <a:ln>
                  <a:noFill/>
                </a:ln>
                <a:solidFill>
                  <a:srgbClr val="000000"/>
                </a:solidFill>
                <a:effectLst/>
              </a:rPr>
              <a:t>, followed by parentheses </a:t>
            </a:r>
            <a:r>
              <a:rPr kumimoji="0" lang="en-US" altLang="en-US" sz="1800" b="1" i="0" u="none" strike="noStrike" cap="none" normalizeH="0" baseline="0" dirty="0">
                <a:ln>
                  <a:noFill/>
                </a:ln>
                <a:solidFill>
                  <a:srgbClr val="000000"/>
                </a:solidFill>
                <a:effectLst/>
              </a:rPr>
              <a:t>()</a:t>
            </a:r>
            <a:r>
              <a:rPr kumimoji="0" lang="en-US" altLang="en-US" sz="1800" b="0" i="0" u="none" strike="noStrike" cap="none" normalizeH="0" baseline="0" dirty="0">
                <a:ln>
                  <a:noFill/>
                </a:ln>
                <a:solidFill>
                  <a:srgbClr val="000000"/>
                </a:solidFill>
                <a:effectLst/>
              </a:rPr>
              <a:t>.</a:t>
            </a:r>
          </a:p>
          <a:p>
            <a:pPr marL="285750" indent="-285750" algn="just">
              <a:buFont typeface="Arial" panose="020B0604020202020204" pitchFamily="34" charset="0"/>
              <a:buChar char="•"/>
            </a:pPr>
            <a:r>
              <a:rPr lang="en-US" b="0" i="0" dirty="0">
                <a:solidFill>
                  <a:srgbClr val="000000"/>
                </a:solidFill>
                <a:effectLst/>
              </a:rPr>
              <a:t>The code to be executed, by the function, is placed inside curly brackets: </a:t>
            </a:r>
            <a:r>
              <a:rPr lang="en-US" b="1" i="0" dirty="0">
                <a:solidFill>
                  <a:srgbClr val="000000"/>
                </a:solidFill>
                <a:effectLst/>
              </a:rPr>
              <a:t>{}</a:t>
            </a:r>
          </a:p>
          <a:p>
            <a:pPr marL="285750" indent="-285750" algn="just">
              <a:buFont typeface="Arial" panose="020B0604020202020204" pitchFamily="34" charset="0"/>
              <a:buChar char="•"/>
            </a:pPr>
            <a:r>
              <a:rPr lang="en-US" b="0" i="0" dirty="0">
                <a:solidFill>
                  <a:srgbClr val="000000"/>
                </a:solidFill>
                <a:effectLst/>
              </a:rPr>
              <a:t>Function </a:t>
            </a:r>
            <a:r>
              <a:rPr lang="en-US" b="1" i="0" dirty="0">
                <a:solidFill>
                  <a:srgbClr val="000000"/>
                </a:solidFill>
                <a:effectLst/>
              </a:rPr>
              <a:t>parameters</a:t>
            </a:r>
            <a:r>
              <a:rPr lang="en-US" b="0" i="0" dirty="0">
                <a:solidFill>
                  <a:srgbClr val="000000"/>
                </a:solidFill>
                <a:effectLst/>
              </a:rPr>
              <a:t> are listed inside the parentheses () in the function definition.</a:t>
            </a:r>
          </a:p>
          <a:p>
            <a:pPr marL="285750" indent="-285750" algn="just">
              <a:buFont typeface="Arial" panose="020B0604020202020204" pitchFamily="34" charset="0"/>
              <a:buChar char="•"/>
            </a:pPr>
            <a:r>
              <a:rPr lang="en-US" b="0" i="0" dirty="0">
                <a:solidFill>
                  <a:srgbClr val="000000"/>
                </a:solidFill>
                <a:effectLst/>
              </a:rPr>
              <a:t>Function </a:t>
            </a:r>
            <a:r>
              <a:rPr lang="en-US" b="1" i="0" dirty="0">
                <a:solidFill>
                  <a:srgbClr val="000000"/>
                </a:solidFill>
                <a:effectLst/>
              </a:rPr>
              <a:t>arguments</a:t>
            </a:r>
            <a:r>
              <a:rPr lang="en-US" b="0" i="0" dirty="0">
                <a:solidFill>
                  <a:srgbClr val="000000"/>
                </a:solidFill>
                <a:effectLst/>
              </a:rPr>
              <a:t> are the </a:t>
            </a:r>
            <a:r>
              <a:rPr lang="en-US" b="1" i="0" dirty="0">
                <a:solidFill>
                  <a:srgbClr val="000000"/>
                </a:solidFill>
                <a:effectLst/>
              </a:rPr>
              <a:t>values</a:t>
            </a:r>
            <a:r>
              <a:rPr lang="en-US" b="0" i="0" dirty="0">
                <a:solidFill>
                  <a:srgbClr val="000000"/>
                </a:solidFill>
                <a:effectLst/>
              </a:rPr>
              <a:t> received by the function when it is invoked.</a:t>
            </a:r>
          </a:p>
          <a:p>
            <a:pPr marL="285750" indent="-285750" algn="just">
              <a:buFont typeface="Arial" panose="020B0604020202020204" pitchFamily="34" charset="0"/>
              <a:buChar char="•"/>
            </a:pPr>
            <a:r>
              <a:rPr lang="en-US" b="0" i="0" dirty="0">
                <a:solidFill>
                  <a:srgbClr val="000000"/>
                </a:solidFill>
                <a:effectLst/>
              </a:rPr>
              <a:t>Inside the function, the arguments (the parameters) behave as local variables.</a:t>
            </a:r>
          </a:p>
          <a:p>
            <a:pPr marL="285750" indent="-285750" algn="just">
              <a:buFont typeface="Arial" panose="020B0604020202020204" pitchFamily="34" charset="0"/>
              <a:buChar char="•"/>
            </a:pPr>
            <a:endParaRPr lang="en-US" b="0" i="0" dirty="0">
              <a:solidFill>
                <a:srgbClr val="000000"/>
              </a:solidFill>
              <a:effectLst/>
            </a:endParaRPr>
          </a:p>
          <a:p>
            <a:pPr algn="just"/>
            <a:r>
              <a:rPr lang="en-US" b="1" dirty="0">
                <a:solidFill>
                  <a:srgbClr val="000000"/>
                </a:solidFill>
              </a:rPr>
              <a:t>Types of functions</a:t>
            </a:r>
          </a:p>
          <a:p>
            <a:pPr marL="285750" marR="0" lvl="0" indent="-285750" algn="l" defTabSz="914126" rtl="0" eaLnBrk="1" fontAlgn="auto" latinLnBrk="0" hangingPunct="1">
              <a:lnSpc>
                <a:spcPct val="100000"/>
              </a:lnSpc>
              <a:spcBef>
                <a:spcPts val="0"/>
              </a:spcBef>
              <a:spcAft>
                <a:spcPts val="0"/>
              </a:spcAft>
              <a:buClrTx/>
              <a:buSzTx/>
              <a:buFontTx/>
              <a:buChar char="-"/>
              <a:tabLst/>
              <a:defRPr/>
            </a:pPr>
            <a:r>
              <a:rPr kumimoji="0" lang="en-US" sz="1799" b="0" i="0" u="none" strike="noStrike" kern="1200" cap="none" spc="0" normalizeH="0" baseline="0" noProof="0" dirty="0">
                <a:ln>
                  <a:noFill/>
                </a:ln>
                <a:solidFill>
                  <a:prstClr val="black"/>
                </a:solidFill>
                <a:effectLst/>
                <a:uLnTx/>
                <a:uFillTx/>
                <a:latin typeface="Calibri"/>
                <a:ea typeface="+mn-ea"/>
                <a:cs typeface="+mn-cs"/>
                <a:sym typeface="Wingdings" panose="05000000000000000000" pitchFamily="2" charset="2"/>
              </a:rPr>
              <a:t>Functions are of 2 types </a:t>
            </a:r>
          </a:p>
          <a:p>
            <a:pPr algn="just"/>
            <a:r>
              <a:rPr lang="en-US" b="0" i="0" dirty="0">
                <a:solidFill>
                  <a:srgbClr val="000000"/>
                </a:solidFill>
                <a:effectLst/>
              </a:rPr>
              <a:t>	1. Anonymou</a:t>
            </a:r>
            <a:r>
              <a:rPr lang="en-US" dirty="0">
                <a:solidFill>
                  <a:srgbClr val="000000"/>
                </a:solidFill>
              </a:rPr>
              <a:t>s function			2. Named Function</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4">
            <a:extLst>
              <a:ext uri="{FF2B5EF4-FFF2-40B4-BE49-F238E27FC236}">
                <a16:creationId xmlns:a16="http://schemas.microsoft.com/office/drawing/2014/main" id="{12828A96-EDDC-49DA-AA33-318FAEEA44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37822" y="2128875"/>
            <a:ext cx="3679696" cy="153396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A1435879-C62B-42B8-970D-4240B0F869BA}"/>
              </a:ext>
            </a:extLst>
          </p:cNvPr>
          <p:cNvSpPr txBox="1"/>
          <p:nvPr/>
        </p:nvSpPr>
        <p:spPr>
          <a:xfrm>
            <a:off x="1167036" y="4195153"/>
            <a:ext cx="2331537" cy="923330"/>
          </a:xfrm>
          <a:prstGeom prst="rect">
            <a:avLst/>
          </a:prstGeom>
          <a:noFill/>
        </p:spPr>
        <p:txBody>
          <a:bodyPr wrap="square">
            <a:spAutoFit/>
          </a:bodyPr>
          <a:lstStyle/>
          <a:p>
            <a:pPr algn="just"/>
            <a:r>
              <a:rPr lang="en-US" b="0" i="0" dirty="0">
                <a:solidFill>
                  <a:srgbClr val="000000"/>
                </a:solidFill>
                <a:effectLst/>
              </a:rPr>
              <a:t>function(params) {</a:t>
            </a:r>
          </a:p>
          <a:p>
            <a:pPr algn="just"/>
            <a:r>
              <a:rPr lang="en-US" dirty="0">
                <a:solidFill>
                  <a:srgbClr val="000000"/>
                </a:solidFill>
              </a:rPr>
              <a:t>	//code</a:t>
            </a:r>
          </a:p>
          <a:p>
            <a:pPr algn="just"/>
            <a:r>
              <a:rPr lang="en-US" dirty="0">
                <a:solidFill>
                  <a:srgbClr val="000000"/>
                </a:solidFill>
              </a:rPr>
              <a:t>}</a:t>
            </a:r>
            <a:endParaRPr lang="en-US" b="0" i="0" dirty="0">
              <a:solidFill>
                <a:srgbClr val="000000"/>
              </a:solidFill>
              <a:effectLst/>
            </a:endParaRPr>
          </a:p>
        </p:txBody>
      </p:sp>
      <p:sp>
        <p:nvSpPr>
          <p:cNvPr id="11" name="TextBox 10">
            <a:extLst>
              <a:ext uri="{FF2B5EF4-FFF2-40B4-BE49-F238E27FC236}">
                <a16:creationId xmlns:a16="http://schemas.microsoft.com/office/drawing/2014/main" id="{322AF604-1297-43A3-A788-35525E963CDA}"/>
              </a:ext>
            </a:extLst>
          </p:cNvPr>
          <p:cNvSpPr txBox="1"/>
          <p:nvPr/>
        </p:nvSpPr>
        <p:spPr>
          <a:xfrm>
            <a:off x="5759245" y="4124507"/>
            <a:ext cx="4801562" cy="923330"/>
          </a:xfrm>
          <a:prstGeom prst="rect">
            <a:avLst/>
          </a:prstGeom>
          <a:noFill/>
        </p:spPr>
        <p:txBody>
          <a:bodyPr wrap="square">
            <a:spAutoFit/>
          </a:bodyPr>
          <a:lstStyle/>
          <a:p>
            <a:pPr algn="just"/>
            <a:r>
              <a:rPr lang="en-US" b="0" i="0" dirty="0">
                <a:solidFill>
                  <a:srgbClr val="000000"/>
                </a:solidFill>
                <a:effectLst/>
              </a:rPr>
              <a:t>function functionName(params) {</a:t>
            </a:r>
          </a:p>
          <a:p>
            <a:pPr algn="just"/>
            <a:r>
              <a:rPr lang="en-US" dirty="0">
                <a:solidFill>
                  <a:srgbClr val="000000"/>
                </a:solidFill>
              </a:rPr>
              <a:t>	//code</a:t>
            </a:r>
          </a:p>
          <a:p>
            <a:pPr algn="just"/>
            <a:r>
              <a:rPr lang="en-US" dirty="0">
                <a:solidFill>
                  <a:srgbClr val="000000"/>
                </a:solidFill>
              </a:rPr>
              <a:t>}</a:t>
            </a:r>
            <a:endParaRPr lang="en-US" b="0" i="0" dirty="0">
              <a:solidFill>
                <a:srgbClr val="000000"/>
              </a:solidFill>
              <a:effectLst/>
            </a:endParaRPr>
          </a:p>
        </p:txBody>
      </p:sp>
      <p:sp>
        <p:nvSpPr>
          <p:cNvPr id="13" name="TextBox 12">
            <a:extLst>
              <a:ext uri="{FF2B5EF4-FFF2-40B4-BE49-F238E27FC236}">
                <a16:creationId xmlns:a16="http://schemas.microsoft.com/office/drawing/2014/main" id="{6D9542ED-DA0A-41C5-920A-0BE8F62389BF}"/>
              </a:ext>
            </a:extLst>
          </p:cNvPr>
          <p:cNvSpPr txBox="1"/>
          <p:nvPr/>
        </p:nvSpPr>
        <p:spPr>
          <a:xfrm>
            <a:off x="261764" y="5118483"/>
            <a:ext cx="11675132" cy="1199816"/>
          </a:xfrm>
          <a:prstGeom prst="rect">
            <a:avLst/>
          </a:prstGeom>
          <a:noFill/>
        </p:spPr>
        <p:txBody>
          <a:bodyPr wrap="square">
            <a:spAutoFit/>
          </a:bodyPr>
          <a:lstStyle/>
          <a:p>
            <a:pPr marL="285750" indent="-285750" defTabSz="914126">
              <a:buFontTx/>
              <a:buChar char="-"/>
            </a:pPr>
            <a:r>
              <a:rPr lang="en-US" sz="1799" dirty="0">
                <a:solidFill>
                  <a:prstClr val="black"/>
                </a:solidFill>
                <a:latin typeface="Calibri"/>
                <a:sym typeface="Wingdings" panose="05000000000000000000" pitchFamily="2" charset="2"/>
              </a:rPr>
              <a:t>JS also has 2 very powerful built-in/system variables which we can use out-of-box.</a:t>
            </a:r>
          </a:p>
          <a:p>
            <a:pPr marL="342900" indent="-342900" defTabSz="914126">
              <a:buAutoNum type="arabicPeriod"/>
            </a:pPr>
            <a:r>
              <a:rPr lang="en-US" sz="1799" b="1" dirty="0">
                <a:solidFill>
                  <a:prstClr val="black"/>
                </a:solidFill>
                <a:latin typeface="Calibri"/>
                <a:sym typeface="Wingdings" panose="05000000000000000000" pitchFamily="2" charset="2"/>
              </a:rPr>
              <a:t>document = </a:t>
            </a:r>
            <a:r>
              <a:rPr lang="en-US" sz="1799" dirty="0">
                <a:solidFill>
                  <a:prstClr val="black"/>
                </a:solidFill>
                <a:latin typeface="Calibri"/>
                <a:sym typeface="Wingdings" panose="05000000000000000000" pitchFamily="2" charset="2"/>
              </a:rPr>
              <a:t>it is the object of DOM and can be used to access all the HTML elements on the page. The document object has so many reusable functions like </a:t>
            </a:r>
            <a:r>
              <a:rPr lang="en-US" sz="1799" b="1" i="1" dirty="0">
                <a:solidFill>
                  <a:prstClr val="black"/>
                </a:solidFill>
                <a:latin typeface="Calibri"/>
                <a:sym typeface="Wingdings" panose="05000000000000000000" pitchFamily="2" charset="2"/>
              </a:rPr>
              <a:t>getElementById, getElementsByClassName, getElementsByTagName</a:t>
            </a:r>
            <a:endParaRPr lang="en-US" sz="1799" dirty="0">
              <a:solidFill>
                <a:prstClr val="black"/>
              </a:solidFill>
              <a:latin typeface="Calibri"/>
              <a:sym typeface="Wingdings" panose="05000000000000000000" pitchFamily="2" charset="2"/>
            </a:endParaRPr>
          </a:p>
          <a:p>
            <a:pPr marL="342900" indent="-342900" defTabSz="914126">
              <a:buAutoNum type="arabicPeriod"/>
            </a:pPr>
            <a:r>
              <a:rPr lang="en-US" sz="1799" b="1" dirty="0">
                <a:solidFill>
                  <a:prstClr val="black"/>
                </a:solidFill>
                <a:latin typeface="Calibri"/>
                <a:sym typeface="Wingdings" panose="05000000000000000000" pitchFamily="2" charset="2"/>
              </a:rPr>
              <a:t>window = </a:t>
            </a:r>
            <a:r>
              <a:rPr lang="en-US" sz="1799" dirty="0">
                <a:solidFill>
                  <a:prstClr val="black"/>
                </a:solidFill>
                <a:latin typeface="Calibri"/>
                <a:sym typeface="Wingdings" panose="05000000000000000000" pitchFamily="2" charset="2"/>
              </a:rPr>
              <a:t>it is the object of our browser window</a:t>
            </a:r>
            <a:endParaRPr lang="en-US" sz="1799" b="1" dirty="0">
              <a:solidFill>
                <a:prstClr val="black"/>
              </a:solidFill>
              <a:latin typeface="Calibri"/>
              <a:sym typeface="Wingdings" panose="05000000000000000000" pitchFamily="2" charset="2"/>
            </a:endParaRPr>
          </a:p>
        </p:txBody>
      </p:sp>
    </p:spTree>
    <p:extLst>
      <p:ext uri="{BB962C8B-B14F-4D97-AF65-F5344CB8AC3E}">
        <p14:creationId xmlns:p14="http://schemas.microsoft.com/office/powerpoint/2010/main" val="23525404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2030428"/>
          </a:xfrm>
          <a:prstGeom prst="rect">
            <a:avLst/>
          </a:prstGeom>
          <a:noFill/>
        </p:spPr>
        <p:txBody>
          <a:bodyPr wrap="square" rtlCol="0">
            <a:spAutoFit/>
          </a:bodyPr>
          <a:lstStyle/>
          <a:p>
            <a:r>
              <a:rPr lang="en-US" sz="1799" dirty="0">
                <a:solidFill>
                  <a:prstClr val="black"/>
                </a:solidFill>
                <a:latin typeface="Calibri"/>
              </a:rPr>
              <a:t>Now we will see some example related to Inline, Internal and External JS</a:t>
            </a:r>
          </a:p>
          <a:p>
            <a:r>
              <a:rPr lang="en-US" sz="1799" dirty="0">
                <a:solidFill>
                  <a:prstClr val="black"/>
                </a:solidFill>
                <a:latin typeface="Calibri"/>
              </a:rPr>
              <a:t>Design a login screen with login button. If user enter user and password SAME login user by changing DOM to login success. Else show an alert that username and password invalid.</a:t>
            </a:r>
          </a:p>
          <a:p>
            <a:endParaRPr lang="en-US" sz="1799" dirty="0">
              <a:solidFill>
                <a:prstClr val="black"/>
              </a:solidFill>
              <a:latin typeface="Calibri"/>
            </a:endParaRPr>
          </a:p>
          <a:p>
            <a:r>
              <a:rPr lang="en-US" sz="1799" dirty="0">
                <a:solidFill>
                  <a:prstClr val="black"/>
                </a:solidFill>
                <a:latin typeface="Calibri"/>
              </a:rPr>
              <a:t>Exercise Code/Resource:</a:t>
            </a:r>
          </a:p>
          <a:p>
            <a:pPr marL="285750" indent="-285750">
              <a:buFontTx/>
              <a:buChar char="-"/>
            </a:pPr>
            <a:r>
              <a:rPr lang="en-US" sz="1799" dirty="0" err="1">
                <a:solidFill>
                  <a:schemeClr val="accent4">
                    <a:lumMod val="75000"/>
                  </a:schemeClr>
                </a:solidFill>
                <a:latin typeface="Calibri"/>
                <a:hlinkClick r:id="rId3">
                  <a:extLst>
                    <a:ext uri="{A12FA001-AC4F-418D-AE19-62706E023703}">
                      <ahyp:hlinkClr xmlns:ahyp="http://schemas.microsoft.com/office/drawing/2018/hyperlinkcolor" val="tx"/>
                    </a:ext>
                  </a:extLst>
                </a:hlinkClick>
              </a:rPr>
              <a:t>JSBasic</a:t>
            </a:r>
            <a:endParaRPr lang="en-US" sz="1799" dirty="0">
              <a:solidFill>
                <a:schemeClr val="accent4">
                  <a:lumMod val="75000"/>
                </a:schemeClr>
              </a:solidFill>
              <a:latin typeface="Calibri"/>
            </a:endParaRPr>
          </a:p>
          <a:p>
            <a:pPr marL="285750" indent="-285750">
              <a:buFontTx/>
              <a:buChar char="-"/>
            </a:pPr>
            <a:r>
              <a:rPr lang="en-US" sz="1799" dirty="0">
                <a:solidFill>
                  <a:prstClr val="black"/>
                </a:solidFill>
                <a:latin typeface="Calibri"/>
                <a:hlinkClick r:id="rId4"/>
              </a:rPr>
              <a:t>mycode.js</a:t>
            </a:r>
            <a:endParaRPr lang="en-US" sz="1799" dirty="0">
              <a:solidFill>
                <a:prstClr val="black"/>
              </a:solidFill>
              <a:latin typeface="Calibri"/>
            </a:endParaRP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3" name="Picture 2">
            <a:extLst>
              <a:ext uri="{FF2B5EF4-FFF2-40B4-BE49-F238E27FC236}">
                <a16:creationId xmlns:a16="http://schemas.microsoft.com/office/drawing/2014/main" id="{C8B89FED-B1CF-42A4-99CF-0E52B038438D}"/>
              </a:ext>
            </a:extLst>
          </p:cNvPr>
          <p:cNvPicPr>
            <a:picLocks noChangeAspect="1"/>
          </p:cNvPicPr>
          <p:nvPr/>
        </p:nvPicPr>
        <p:blipFill>
          <a:blip r:embed="rId5"/>
          <a:stretch>
            <a:fillRect/>
          </a:stretch>
        </p:blipFill>
        <p:spPr>
          <a:xfrm>
            <a:off x="6819129" y="3632159"/>
            <a:ext cx="4919898" cy="1316850"/>
          </a:xfrm>
          <a:prstGeom prst="rect">
            <a:avLst/>
          </a:prstGeom>
        </p:spPr>
      </p:pic>
      <p:grpSp>
        <p:nvGrpSpPr>
          <p:cNvPr id="258" name="Group 257">
            <a:extLst>
              <a:ext uri="{FF2B5EF4-FFF2-40B4-BE49-F238E27FC236}">
                <a16:creationId xmlns:a16="http://schemas.microsoft.com/office/drawing/2014/main" id="{AF474C21-C6EF-4602-AC97-2F7654E62D46}"/>
              </a:ext>
            </a:extLst>
          </p:cNvPr>
          <p:cNvGrpSpPr/>
          <p:nvPr/>
        </p:nvGrpSpPr>
        <p:grpSpPr>
          <a:xfrm>
            <a:off x="6055780" y="4001113"/>
            <a:ext cx="4723250" cy="2476059"/>
            <a:chOff x="214488" y="1608138"/>
            <a:chExt cx="10051656" cy="5269359"/>
          </a:xfrm>
        </p:grpSpPr>
        <p:grpSp>
          <p:nvGrpSpPr>
            <p:cNvPr id="259" name="Group 258">
              <a:extLst>
                <a:ext uri="{FF2B5EF4-FFF2-40B4-BE49-F238E27FC236}">
                  <a16:creationId xmlns:a16="http://schemas.microsoft.com/office/drawing/2014/main" id="{35ABAEA2-B408-441D-8DC5-61599F05B985}"/>
                </a:ext>
              </a:extLst>
            </p:cNvPr>
            <p:cNvGrpSpPr/>
            <p:nvPr/>
          </p:nvGrpSpPr>
          <p:grpSpPr>
            <a:xfrm>
              <a:off x="1193800" y="1608138"/>
              <a:ext cx="3765551" cy="4724400"/>
              <a:chOff x="1193800" y="1608138"/>
              <a:chExt cx="3765551" cy="4724400"/>
            </a:xfrm>
          </p:grpSpPr>
          <p:sp>
            <p:nvSpPr>
              <p:cNvPr id="274" name="Freeform 118">
                <a:extLst>
                  <a:ext uri="{FF2B5EF4-FFF2-40B4-BE49-F238E27FC236}">
                    <a16:creationId xmlns:a16="http://schemas.microsoft.com/office/drawing/2014/main" id="{C874A190-A1B5-48E7-920E-AFD97385149E}"/>
                  </a:ext>
                </a:extLst>
              </p:cNvPr>
              <p:cNvSpPr>
                <a:spLocks/>
              </p:cNvSpPr>
              <p:nvPr/>
            </p:nvSpPr>
            <p:spPr bwMode="auto">
              <a:xfrm>
                <a:off x="1193800" y="1608138"/>
                <a:ext cx="3765550" cy="4724400"/>
              </a:xfrm>
              <a:custGeom>
                <a:avLst/>
                <a:gdLst>
                  <a:gd name="T0" fmla="*/ 1780 w 2372"/>
                  <a:gd name="T1" fmla="*/ 70 h 2976"/>
                  <a:gd name="T2" fmla="*/ 1707 w 2372"/>
                  <a:gd name="T3" fmla="*/ 217 h 2976"/>
                  <a:gd name="T4" fmla="*/ 1595 w 2372"/>
                  <a:gd name="T5" fmla="*/ 427 h 2976"/>
                  <a:gd name="T6" fmla="*/ 1471 w 2372"/>
                  <a:gd name="T7" fmla="*/ 703 h 2976"/>
                  <a:gd name="T8" fmla="*/ 1464 w 2372"/>
                  <a:gd name="T9" fmla="*/ 814 h 2976"/>
                  <a:gd name="T10" fmla="*/ 1532 w 2372"/>
                  <a:gd name="T11" fmla="*/ 747 h 2976"/>
                  <a:gd name="T12" fmla="*/ 1633 w 2372"/>
                  <a:gd name="T13" fmla="*/ 574 h 2976"/>
                  <a:gd name="T14" fmla="*/ 1807 w 2372"/>
                  <a:gd name="T15" fmla="*/ 296 h 2976"/>
                  <a:gd name="T16" fmla="*/ 1961 w 2372"/>
                  <a:gd name="T17" fmla="*/ 81 h 2976"/>
                  <a:gd name="T18" fmla="*/ 2071 w 2372"/>
                  <a:gd name="T19" fmla="*/ 84 h 2976"/>
                  <a:gd name="T20" fmla="*/ 2067 w 2372"/>
                  <a:gd name="T21" fmla="*/ 187 h 2976"/>
                  <a:gd name="T22" fmla="*/ 1968 w 2372"/>
                  <a:gd name="T23" fmla="*/ 378 h 2976"/>
                  <a:gd name="T24" fmla="*/ 1819 w 2372"/>
                  <a:gd name="T25" fmla="*/ 660 h 2976"/>
                  <a:gd name="T26" fmla="*/ 1719 w 2372"/>
                  <a:gd name="T27" fmla="*/ 840 h 2976"/>
                  <a:gd name="T28" fmla="*/ 1670 w 2372"/>
                  <a:gd name="T29" fmla="*/ 964 h 2976"/>
                  <a:gd name="T30" fmla="*/ 1733 w 2372"/>
                  <a:gd name="T31" fmla="*/ 964 h 2976"/>
                  <a:gd name="T32" fmla="*/ 1929 w 2372"/>
                  <a:gd name="T33" fmla="*/ 782 h 2976"/>
                  <a:gd name="T34" fmla="*/ 2136 w 2372"/>
                  <a:gd name="T35" fmla="*/ 569 h 2976"/>
                  <a:gd name="T36" fmla="*/ 2297 w 2372"/>
                  <a:gd name="T37" fmla="*/ 439 h 2976"/>
                  <a:gd name="T38" fmla="*/ 2369 w 2372"/>
                  <a:gd name="T39" fmla="*/ 530 h 2976"/>
                  <a:gd name="T40" fmla="*/ 2230 w 2372"/>
                  <a:gd name="T41" fmla="*/ 731 h 2976"/>
                  <a:gd name="T42" fmla="*/ 2011 w 2372"/>
                  <a:gd name="T43" fmla="*/ 968 h 2976"/>
                  <a:gd name="T44" fmla="*/ 1845 w 2372"/>
                  <a:gd name="T45" fmla="*/ 1137 h 2976"/>
                  <a:gd name="T46" fmla="*/ 1810 w 2372"/>
                  <a:gd name="T47" fmla="*/ 1235 h 2976"/>
                  <a:gd name="T48" fmla="*/ 1871 w 2372"/>
                  <a:gd name="T49" fmla="*/ 1209 h 2976"/>
                  <a:gd name="T50" fmla="*/ 2011 w 2372"/>
                  <a:gd name="T51" fmla="*/ 1085 h 2976"/>
                  <a:gd name="T52" fmla="*/ 2165 w 2372"/>
                  <a:gd name="T53" fmla="*/ 1022 h 2976"/>
                  <a:gd name="T54" fmla="*/ 2190 w 2372"/>
                  <a:gd name="T55" fmla="*/ 1153 h 2976"/>
                  <a:gd name="T56" fmla="*/ 2041 w 2372"/>
                  <a:gd name="T57" fmla="*/ 1328 h 2976"/>
                  <a:gd name="T58" fmla="*/ 1917 w 2372"/>
                  <a:gd name="T59" fmla="*/ 1433 h 2976"/>
                  <a:gd name="T60" fmla="*/ 1411 w 2372"/>
                  <a:gd name="T61" fmla="*/ 1809 h 2976"/>
                  <a:gd name="T62" fmla="*/ 1110 w 2372"/>
                  <a:gd name="T63" fmla="*/ 2094 h 2976"/>
                  <a:gd name="T64" fmla="*/ 903 w 2372"/>
                  <a:gd name="T65" fmla="*/ 2497 h 2976"/>
                  <a:gd name="T66" fmla="*/ 695 w 2372"/>
                  <a:gd name="T67" fmla="*/ 2860 h 2976"/>
                  <a:gd name="T68" fmla="*/ 448 w 2372"/>
                  <a:gd name="T69" fmla="*/ 2976 h 2976"/>
                  <a:gd name="T70" fmla="*/ 222 w 2372"/>
                  <a:gd name="T71" fmla="*/ 2923 h 2976"/>
                  <a:gd name="T72" fmla="*/ 67 w 2372"/>
                  <a:gd name="T73" fmla="*/ 2808 h 2976"/>
                  <a:gd name="T74" fmla="*/ 0 w 2372"/>
                  <a:gd name="T75" fmla="*/ 2619 h 2976"/>
                  <a:gd name="T76" fmla="*/ 14 w 2372"/>
                  <a:gd name="T77" fmla="*/ 2549 h 2976"/>
                  <a:gd name="T78" fmla="*/ 79 w 2372"/>
                  <a:gd name="T79" fmla="*/ 2476 h 2976"/>
                  <a:gd name="T80" fmla="*/ 207 w 2372"/>
                  <a:gd name="T81" fmla="*/ 2358 h 2976"/>
                  <a:gd name="T82" fmla="*/ 467 w 2372"/>
                  <a:gd name="T83" fmla="*/ 2012 h 2976"/>
                  <a:gd name="T84" fmla="*/ 695 w 2372"/>
                  <a:gd name="T85" fmla="*/ 1620 h 2976"/>
                  <a:gd name="T86" fmla="*/ 812 w 2372"/>
                  <a:gd name="T87" fmla="*/ 1307 h 2976"/>
                  <a:gd name="T88" fmla="*/ 961 w 2372"/>
                  <a:gd name="T89" fmla="*/ 903 h 2976"/>
                  <a:gd name="T90" fmla="*/ 1147 w 2372"/>
                  <a:gd name="T91" fmla="*/ 485 h 2976"/>
                  <a:gd name="T92" fmla="*/ 1309 w 2372"/>
                  <a:gd name="T93" fmla="*/ 249 h 2976"/>
                  <a:gd name="T94" fmla="*/ 1379 w 2372"/>
                  <a:gd name="T95" fmla="*/ 278 h 2976"/>
                  <a:gd name="T96" fmla="*/ 1325 w 2372"/>
                  <a:gd name="T97" fmla="*/ 438 h 2976"/>
                  <a:gd name="T98" fmla="*/ 1243 w 2372"/>
                  <a:gd name="T99" fmla="*/ 654 h 2976"/>
                  <a:gd name="T100" fmla="*/ 1273 w 2372"/>
                  <a:gd name="T101" fmla="*/ 668 h 2976"/>
                  <a:gd name="T102" fmla="*/ 1358 w 2372"/>
                  <a:gd name="T103" fmla="*/ 518 h 2976"/>
                  <a:gd name="T104" fmla="*/ 1474 w 2372"/>
                  <a:gd name="T105" fmla="*/ 305 h 2976"/>
                  <a:gd name="T106" fmla="*/ 1635 w 2372"/>
                  <a:gd name="T107" fmla="*/ 60 h 2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72" h="2976">
                    <a:moveTo>
                      <a:pt x="1731" y="0"/>
                    </a:moveTo>
                    <a:lnTo>
                      <a:pt x="1756" y="7"/>
                    </a:lnTo>
                    <a:lnTo>
                      <a:pt x="1772" y="18"/>
                    </a:lnTo>
                    <a:lnTo>
                      <a:pt x="1780" y="32"/>
                    </a:lnTo>
                    <a:lnTo>
                      <a:pt x="1784" y="49"/>
                    </a:lnTo>
                    <a:lnTo>
                      <a:pt x="1780" y="70"/>
                    </a:lnTo>
                    <a:lnTo>
                      <a:pt x="1775" y="93"/>
                    </a:lnTo>
                    <a:lnTo>
                      <a:pt x="1765" y="116"/>
                    </a:lnTo>
                    <a:lnTo>
                      <a:pt x="1752" y="142"/>
                    </a:lnTo>
                    <a:lnTo>
                      <a:pt x="1738" y="166"/>
                    </a:lnTo>
                    <a:lnTo>
                      <a:pt x="1723" y="193"/>
                    </a:lnTo>
                    <a:lnTo>
                      <a:pt x="1707" y="217"/>
                    </a:lnTo>
                    <a:lnTo>
                      <a:pt x="1693" y="242"/>
                    </a:lnTo>
                    <a:lnTo>
                      <a:pt x="1679" y="268"/>
                    </a:lnTo>
                    <a:lnTo>
                      <a:pt x="1661" y="299"/>
                    </a:lnTo>
                    <a:lnTo>
                      <a:pt x="1642" y="338"/>
                    </a:lnTo>
                    <a:lnTo>
                      <a:pt x="1619" y="382"/>
                    </a:lnTo>
                    <a:lnTo>
                      <a:pt x="1595" y="427"/>
                    </a:lnTo>
                    <a:lnTo>
                      <a:pt x="1572" y="476"/>
                    </a:lnTo>
                    <a:lnTo>
                      <a:pt x="1548" y="525"/>
                    </a:lnTo>
                    <a:lnTo>
                      <a:pt x="1525" y="574"/>
                    </a:lnTo>
                    <a:lnTo>
                      <a:pt x="1504" y="620"/>
                    </a:lnTo>
                    <a:lnTo>
                      <a:pt x="1485" y="663"/>
                    </a:lnTo>
                    <a:lnTo>
                      <a:pt x="1471" y="703"/>
                    </a:lnTo>
                    <a:lnTo>
                      <a:pt x="1458" y="737"/>
                    </a:lnTo>
                    <a:lnTo>
                      <a:pt x="1451" y="765"/>
                    </a:lnTo>
                    <a:lnTo>
                      <a:pt x="1450" y="787"/>
                    </a:lnTo>
                    <a:lnTo>
                      <a:pt x="1451" y="803"/>
                    </a:lnTo>
                    <a:lnTo>
                      <a:pt x="1457" y="812"/>
                    </a:lnTo>
                    <a:lnTo>
                      <a:pt x="1464" y="814"/>
                    </a:lnTo>
                    <a:lnTo>
                      <a:pt x="1474" y="810"/>
                    </a:lnTo>
                    <a:lnTo>
                      <a:pt x="1486" y="803"/>
                    </a:lnTo>
                    <a:lnTo>
                      <a:pt x="1499" y="793"/>
                    </a:lnTo>
                    <a:lnTo>
                      <a:pt x="1511" y="779"/>
                    </a:lnTo>
                    <a:lnTo>
                      <a:pt x="1521" y="763"/>
                    </a:lnTo>
                    <a:lnTo>
                      <a:pt x="1532" y="747"/>
                    </a:lnTo>
                    <a:lnTo>
                      <a:pt x="1542" y="730"/>
                    </a:lnTo>
                    <a:lnTo>
                      <a:pt x="1551" y="710"/>
                    </a:lnTo>
                    <a:lnTo>
                      <a:pt x="1567" y="684"/>
                    </a:lnTo>
                    <a:lnTo>
                      <a:pt x="1586" y="653"/>
                    </a:lnTo>
                    <a:lnTo>
                      <a:pt x="1609" y="616"/>
                    </a:lnTo>
                    <a:lnTo>
                      <a:pt x="1633" y="574"/>
                    </a:lnTo>
                    <a:lnTo>
                      <a:pt x="1661" y="530"/>
                    </a:lnTo>
                    <a:lnTo>
                      <a:pt x="1691" y="483"/>
                    </a:lnTo>
                    <a:lnTo>
                      <a:pt x="1721" y="436"/>
                    </a:lnTo>
                    <a:lnTo>
                      <a:pt x="1751" y="389"/>
                    </a:lnTo>
                    <a:lnTo>
                      <a:pt x="1779" y="341"/>
                    </a:lnTo>
                    <a:lnTo>
                      <a:pt x="1807" y="296"/>
                    </a:lnTo>
                    <a:lnTo>
                      <a:pt x="1833" y="254"/>
                    </a:lnTo>
                    <a:lnTo>
                      <a:pt x="1863" y="203"/>
                    </a:lnTo>
                    <a:lnTo>
                      <a:pt x="1891" y="161"/>
                    </a:lnTo>
                    <a:lnTo>
                      <a:pt x="1917" y="126"/>
                    </a:lnTo>
                    <a:lnTo>
                      <a:pt x="1940" y="100"/>
                    </a:lnTo>
                    <a:lnTo>
                      <a:pt x="1961" y="81"/>
                    </a:lnTo>
                    <a:lnTo>
                      <a:pt x="1980" y="67"/>
                    </a:lnTo>
                    <a:lnTo>
                      <a:pt x="1999" y="58"/>
                    </a:lnTo>
                    <a:lnTo>
                      <a:pt x="2017" y="56"/>
                    </a:lnTo>
                    <a:lnTo>
                      <a:pt x="2034" y="60"/>
                    </a:lnTo>
                    <a:lnTo>
                      <a:pt x="2055" y="70"/>
                    </a:lnTo>
                    <a:lnTo>
                      <a:pt x="2071" y="84"/>
                    </a:lnTo>
                    <a:lnTo>
                      <a:pt x="2080" y="102"/>
                    </a:lnTo>
                    <a:lnTo>
                      <a:pt x="2083" y="121"/>
                    </a:lnTo>
                    <a:lnTo>
                      <a:pt x="2083" y="142"/>
                    </a:lnTo>
                    <a:lnTo>
                      <a:pt x="2080" y="161"/>
                    </a:lnTo>
                    <a:lnTo>
                      <a:pt x="2073" y="177"/>
                    </a:lnTo>
                    <a:lnTo>
                      <a:pt x="2067" y="187"/>
                    </a:lnTo>
                    <a:lnTo>
                      <a:pt x="2057" y="205"/>
                    </a:lnTo>
                    <a:lnTo>
                      <a:pt x="2045" y="229"/>
                    </a:lnTo>
                    <a:lnTo>
                      <a:pt x="2029" y="259"/>
                    </a:lnTo>
                    <a:lnTo>
                      <a:pt x="2011" y="294"/>
                    </a:lnTo>
                    <a:lnTo>
                      <a:pt x="1990" y="334"/>
                    </a:lnTo>
                    <a:lnTo>
                      <a:pt x="1968" y="378"/>
                    </a:lnTo>
                    <a:lnTo>
                      <a:pt x="1943" y="424"/>
                    </a:lnTo>
                    <a:lnTo>
                      <a:pt x="1919" y="471"/>
                    </a:lnTo>
                    <a:lnTo>
                      <a:pt x="1892" y="520"/>
                    </a:lnTo>
                    <a:lnTo>
                      <a:pt x="1868" y="567"/>
                    </a:lnTo>
                    <a:lnTo>
                      <a:pt x="1843" y="614"/>
                    </a:lnTo>
                    <a:lnTo>
                      <a:pt x="1819" y="660"/>
                    </a:lnTo>
                    <a:lnTo>
                      <a:pt x="1796" y="702"/>
                    </a:lnTo>
                    <a:lnTo>
                      <a:pt x="1775" y="740"/>
                    </a:lnTo>
                    <a:lnTo>
                      <a:pt x="1758" y="775"/>
                    </a:lnTo>
                    <a:lnTo>
                      <a:pt x="1740" y="803"/>
                    </a:lnTo>
                    <a:lnTo>
                      <a:pt x="1728" y="826"/>
                    </a:lnTo>
                    <a:lnTo>
                      <a:pt x="1719" y="840"/>
                    </a:lnTo>
                    <a:lnTo>
                      <a:pt x="1705" y="861"/>
                    </a:lnTo>
                    <a:lnTo>
                      <a:pt x="1695" y="882"/>
                    </a:lnTo>
                    <a:lnTo>
                      <a:pt x="1686" y="905"/>
                    </a:lnTo>
                    <a:lnTo>
                      <a:pt x="1677" y="926"/>
                    </a:lnTo>
                    <a:lnTo>
                      <a:pt x="1674" y="947"/>
                    </a:lnTo>
                    <a:lnTo>
                      <a:pt x="1670" y="964"/>
                    </a:lnTo>
                    <a:lnTo>
                      <a:pt x="1672" y="978"/>
                    </a:lnTo>
                    <a:lnTo>
                      <a:pt x="1677" y="987"/>
                    </a:lnTo>
                    <a:lnTo>
                      <a:pt x="1684" y="992"/>
                    </a:lnTo>
                    <a:lnTo>
                      <a:pt x="1698" y="989"/>
                    </a:lnTo>
                    <a:lnTo>
                      <a:pt x="1714" y="980"/>
                    </a:lnTo>
                    <a:lnTo>
                      <a:pt x="1733" y="964"/>
                    </a:lnTo>
                    <a:lnTo>
                      <a:pt x="1758" y="945"/>
                    </a:lnTo>
                    <a:lnTo>
                      <a:pt x="1786" y="919"/>
                    </a:lnTo>
                    <a:lnTo>
                      <a:pt x="1819" y="889"/>
                    </a:lnTo>
                    <a:lnTo>
                      <a:pt x="1854" y="856"/>
                    </a:lnTo>
                    <a:lnTo>
                      <a:pt x="1891" y="819"/>
                    </a:lnTo>
                    <a:lnTo>
                      <a:pt x="1929" y="782"/>
                    </a:lnTo>
                    <a:lnTo>
                      <a:pt x="1968" y="744"/>
                    </a:lnTo>
                    <a:lnTo>
                      <a:pt x="2006" y="705"/>
                    </a:lnTo>
                    <a:lnTo>
                      <a:pt x="2043" y="667"/>
                    </a:lnTo>
                    <a:lnTo>
                      <a:pt x="2078" y="632"/>
                    </a:lnTo>
                    <a:lnTo>
                      <a:pt x="2109" y="599"/>
                    </a:lnTo>
                    <a:lnTo>
                      <a:pt x="2136" y="569"/>
                    </a:lnTo>
                    <a:lnTo>
                      <a:pt x="2158" y="544"/>
                    </a:lnTo>
                    <a:lnTo>
                      <a:pt x="2187" y="511"/>
                    </a:lnTo>
                    <a:lnTo>
                      <a:pt x="2216" y="485"/>
                    </a:lnTo>
                    <a:lnTo>
                      <a:pt x="2244" y="464"/>
                    </a:lnTo>
                    <a:lnTo>
                      <a:pt x="2271" y="448"/>
                    </a:lnTo>
                    <a:lnTo>
                      <a:pt x="2297" y="439"/>
                    </a:lnTo>
                    <a:lnTo>
                      <a:pt x="2320" y="439"/>
                    </a:lnTo>
                    <a:lnTo>
                      <a:pt x="2339" y="448"/>
                    </a:lnTo>
                    <a:lnTo>
                      <a:pt x="2356" y="464"/>
                    </a:lnTo>
                    <a:lnTo>
                      <a:pt x="2370" y="490"/>
                    </a:lnTo>
                    <a:lnTo>
                      <a:pt x="2372" y="508"/>
                    </a:lnTo>
                    <a:lnTo>
                      <a:pt x="2369" y="530"/>
                    </a:lnTo>
                    <a:lnTo>
                      <a:pt x="2356" y="557"/>
                    </a:lnTo>
                    <a:lnTo>
                      <a:pt x="2341" y="586"/>
                    </a:lnTo>
                    <a:lnTo>
                      <a:pt x="2318" y="620"/>
                    </a:lnTo>
                    <a:lnTo>
                      <a:pt x="2292" y="654"/>
                    </a:lnTo>
                    <a:lnTo>
                      <a:pt x="2264" y="691"/>
                    </a:lnTo>
                    <a:lnTo>
                      <a:pt x="2230" y="731"/>
                    </a:lnTo>
                    <a:lnTo>
                      <a:pt x="2195" y="770"/>
                    </a:lnTo>
                    <a:lnTo>
                      <a:pt x="2160" y="812"/>
                    </a:lnTo>
                    <a:lnTo>
                      <a:pt x="2122" y="852"/>
                    </a:lnTo>
                    <a:lnTo>
                      <a:pt x="2085" y="891"/>
                    </a:lnTo>
                    <a:lnTo>
                      <a:pt x="2048" y="931"/>
                    </a:lnTo>
                    <a:lnTo>
                      <a:pt x="2011" y="968"/>
                    </a:lnTo>
                    <a:lnTo>
                      <a:pt x="1978" y="1003"/>
                    </a:lnTo>
                    <a:lnTo>
                      <a:pt x="1947" y="1034"/>
                    </a:lnTo>
                    <a:lnTo>
                      <a:pt x="1917" y="1062"/>
                    </a:lnTo>
                    <a:lnTo>
                      <a:pt x="1892" y="1088"/>
                    </a:lnTo>
                    <a:lnTo>
                      <a:pt x="1873" y="1108"/>
                    </a:lnTo>
                    <a:lnTo>
                      <a:pt x="1845" y="1137"/>
                    </a:lnTo>
                    <a:lnTo>
                      <a:pt x="1826" y="1164"/>
                    </a:lnTo>
                    <a:lnTo>
                      <a:pt x="1812" y="1185"/>
                    </a:lnTo>
                    <a:lnTo>
                      <a:pt x="1805" y="1202"/>
                    </a:lnTo>
                    <a:lnTo>
                      <a:pt x="1803" y="1216"/>
                    </a:lnTo>
                    <a:lnTo>
                      <a:pt x="1805" y="1227"/>
                    </a:lnTo>
                    <a:lnTo>
                      <a:pt x="1810" y="1235"/>
                    </a:lnTo>
                    <a:lnTo>
                      <a:pt x="1817" y="1239"/>
                    </a:lnTo>
                    <a:lnTo>
                      <a:pt x="1826" y="1239"/>
                    </a:lnTo>
                    <a:lnTo>
                      <a:pt x="1836" y="1235"/>
                    </a:lnTo>
                    <a:lnTo>
                      <a:pt x="1847" y="1230"/>
                    </a:lnTo>
                    <a:lnTo>
                      <a:pt x="1857" y="1223"/>
                    </a:lnTo>
                    <a:lnTo>
                      <a:pt x="1871" y="1209"/>
                    </a:lnTo>
                    <a:lnTo>
                      <a:pt x="1889" y="1193"/>
                    </a:lnTo>
                    <a:lnTo>
                      <a:pt x="1908" y="1174"/>
                    </a:lnTo>
                    <a:lnTo>
                      <a:pt x="1931" y="1151"/>
                    </a:lnTo>
                    <a:lnTo>
                      <a:pt x="1957" y="1130"/>
                    </a:lnTo>
                    <a:lnTo>
                      <a:pt x="1983" y="1108"/>
                    </a:lnTo>
                    <a:lnTo>
                      <a:pt x="2011" y="1085"/>
                    </a:lnTo>
                    <a:lnTo>
                      <a:pt x="2039" y="1064"/>
                    </a:lnTo>
                    <a:lnTo>
                      <a:pt x="2066" y="1046"/>
                    </a:lnTo>
                    <a:lnTo>
                      <a:pt x="2094" y="1032"/>
                    </a:lnTo>
                    <a:lnTo>
                      <a:pt x="2120" y="1024"/>
                    </a:lnTo>
                    <a:lnTo>
                      <a:pt x="2143" y="1020"/>
                    </a:lnTo>
                    <a:lnTo>
                      <a:pt x="2165" y="1022"/>
                    </a:lnTo>
                    <a:lnTo>
                      <a:pt x="2185" y="1031"/>
                    </a:lnTo>
                    <a:lnTo>
                      <a:pt x="2199" y="1050"/>
                    </a:lnTo>
                    <a:lnTo>
                      <a:pt x="2208" y="1073"/>
                    </a:lnTo>
                    <a:lnTo>
                      <a:pt x="2209" y="1097"/>
                    </a:lnTo>
                    <a:lnTo>
                      <a:pt x="2202" y="1125"/>
                    </a:lnTo>
                    <a:lnTo>
                      <a:pt x="2190" y="1153"/>
                    </a:lnTo>
                    <a:lnTo>
                      <a:pt x="2173" y="1183"/>
                    </a:lnTo>
                    <a:lnTo>
                      <a:pt x="2150" y="1213"/>
                    </a:lnTo>
                    <a:lnTo>
                      <a:pt x="2125" y="1242"/>
                    </a:lnTo>
                    <a:lnTo>
                      <a:pt x="2097" y="1272"/>
                    </a:lnTo>
                    <a:lnTo>
                      <a:pt x="2069" y="1302"/>
                    </a:lnTo>
                    <a:lnTo>
                      <a:pt x="2041" y="1328"/>
                    </a:lnTo>
                    <a:lnTo>
                      <a:pt x="2013" y="1354"/>
                    </a:lnTo>
                    <a:lnTo>
                      <a:pt x="1987" y="1377"/>
                    </a:lnTo>
                    <a:lnTo>
                      <a:pt x="1964" y="1396"/>
                    </a:lnTo>
                    <a:lnTo>
                      <a:pt x="1943" y="1412"/>
                    </a:lnTo>
                    <a:lnTo>
                      <a:pt x="1927" y="1424"/>
                    </a:lnTo>
                    <a:lnTo>
                      <a:pt x="1917" y="1433"/>
                    </a:lnTo>
                    <a:lnTo>
                      <a:pt x="1913" y="1435"/>
                    </a:lnTo>
                    <a:lnTo>
                      <a:pt x="1814" y="1522"/>
                    </a:lnTo>
                    <a:lnTo>
                      <a:pt x="1712" y="1603"/>
                    </a:lnTo>
                    <a:lnTo>
                      <a:pt x="1609" y="1676"/>
                    </a:lnTo>
                    <a:lnTo>
                      <a:pt x="1507" y="1744"/>
                    </a:lnTo>
                    <a:lnTo>
                      <a:pt x="1411" y="1809"/>
                    </a:lnTo>
                    <a:lnTo>
                      <a:pt x="1318" y="1872"/>
                    </a:lnTo>
                    <a:lnTo>
                      <a:pt x="1236" y="1931"/>
                    </a:lnTo>
                    <a:lnTo>
                      <a:pt x="1206" y="1958"/>
                    </a:lnTo>
                    <a:lnTo>
                      <a:pt x="1175" y="1994"/>
                    </a:lnTo>
                    <a:lnTo>
                      <a:pt x="1143" y="2040"/>
                    </a:lnTo>
                    <a:lnTo>
                      <a:pt x="1110" y="2094"/>
                    </a:lnTo>
                    <a:lnTo>
                      <a:pt x="1077" y="2152"/>
                    </a:lnTo>
                    <a:lnTo>
                      <a:pt x="1043" y="2217"/>
                    </a:lnTo>
                    <a:lnTo>
                      <a:pt x="1008" y="2283"/>
                    </a:lnTo>
                    <a:lnTo>
                      <a:pt x="973" y="2353"/>
                    </a:lnTo>
                    <a:lnTo>
                      <a:pt x="938" y="2425"/>
                    </a:lnTo>
                    <a:lnTo>
                      <a:pt x="903" y="2497"/>
                    </a:lnTo>
                    <a:lnTo>
                      <a:pt x="868" y="2566"/>
                    </a:lnTo>
                    <a:lnTo>
                      <a:pt x="833" y="2635"/>
                    </a:lnTo>
                    <a:lnTo>
                      <a:pt x="798" y="2699"/>
                    </a:lnTo>
                    <a:lnTo>
                      <a:pt x="763" y="2761"/>
                    </a:lnTo>
                    <a:lnTo>
                      <a:pt x="728" y="2815"/>
                    </a:lnTo>
                    <a:lnTo>
                      <a:pt x="695" y="2860"/>
                    </a:lnTo>
                    <a:lnTo>
                      <a:pt x="662" y="2901"/>
                    </a:lnTo>
                    <a:lnTo>
                      <a:pt x="628" y="2929"/>
                    </a:lnTo>
                    <a:lnTo>
                      <a:pt x="597" y="2948"/>
                    </a:lnTo>
                    <a:lnTo>
                      <a:pt x="546" y="2964"/>
                    </a:lnTo>
                    <a:lnTo>
                      <a:pt x="497" y="2972"/>
                    </a:lnTo>
                    <a:lnTo>
                      <a:pt x="448" y="2976"/>
                    </a:lnTo>
                    <a:lnTo>
                      <a:pt x="401" y="2974"/>
                    </a:lnTo>
                    <a:lnTo>
                      <a:pt x="357" y="2967"/>
                    </a:lnTo>
                    <a:lnTo>
                      <a:pt x="317" y="2958"/>
                    </a:lnTo>
                    <a:lnTo>
                      <a:pt x="280" y="2946"/>
                    </a:lnTo>
                    <a:lnTo>
                      <a:pt x="249" y="2936"/>
                    </a:lnTo>
                    <a:lnTo>
                      <a:pt x="222" y="2923"/>
                    </a:lnTo>
                    <a:lnTo>
                      <a:pt x="203" y="2915"/>
                    </a:lnTo>
                    <a:lnTo>
                      <a:pt x="191" y="2909"/>
                    </a:lnTo>
                    <a:lnTo>
                      <a:pt x="187" y="2906"/>
                    </a:lnTo>
                    <a:lnTo>
                      <a:pt x="138" y="2876"/>
                    </a:lnTo>
                    <a:lnTo>
                      <a:pt x="98" y="2843"/>
                    </a:lnTo>
                    <a:lnTo>
                      <a:pt x="67" y="2808"/>
                    </a:lnTo>
                    <a:lnTo>
                      <a:pt x="42" y="2773"/>
                    </a:lnTo>
                    <a:lnTo>
                      <a:pt x="25" y="2740"/>
                    </a:lnTo>
                    <a:lnTo>
                      <a:pt x="12" y="2705"/>
                    </a:lnTo>
                    <a:lnTo>
                      <a:pt x="5" y="2673"/>
                    </a:lnTo>
                    <a:lnTo>
                      <a:pt x="2" y="2645"/>
                    </a:lnTo>
                    <a:lnTo>
                      <a:pt x="0" y="2619"/>
                    </a:lnTo>
                    <a:lnTo>
                      <a:pt x="0" y="2619"/>
                    </a:lnTo>
                    <a:lnTo>
                      <a:pt x="0" y="2598"/>
                    </a:lnTo>
                    <a:lnTo>
                      <a:pt x="2" y="2582"/>
                    </a:lnTo>
                    <a:lnTo>
                      <a:pt x="4" y="2572"/>
                    </a:lnTo>
                    <a:lnTo>
                      <a:pt x="5" y="2568"/>
                    </a:lnTo>
                    <a:lnTo>
                      <a:pt x="14" y="2549"/>
                    </a:lnTo>
                    <a:lnTo>
                      <a:pt x="23" y="2533"/>
                    </a:lnTo>
                    <a:lnTo>
                      <a:pt x="33" y="2519"/>
                    </a:lnTo>
                    <a:lnTo>
                      <a:pt x="42" y="2509"/>
                    </a:lnTo>
                    <a:lnTo>
                      <a:pt x="53" y="2498"/>
                    </a:lnTo>
                    <a:lnTo>
                      <a:pt x="65" y="2488"/>
                    </a:lnTo>
                    <a:lnTo>
                      <a:pt x="79" y="2476"/>
                    </a:lnTo>
                    <a:lnTo>
                      <a:pt x="95" y="2465"/>
                    </a:lnTo>
                    <a:lnTo>
                      <a:pt x="110" y="2449"/>
                    </a:lnTo>
                    <a:lnTo>
                      <a:pt x="131" y="2434"/>
                    </a:lnTo>
                    <a:lnTo>
                      <a:pt x="152" y="2413"/>
                    </a:lnTo>
                    <a:lnTo>
                      <a:pt x="179" y="2388"/>
                    </a:lnTo>
                    <a:lnTo>
                      <a:pt x="207" y="2358"/>
                    </a:lnTo>
                    <a:lnTo>
                      <a:pt x="238" y="2322"/>
                    </a:lnTo>
                    <a:lnTo>
                      <a:pt x="273" y="2280"/>
                    </a:lnTo>
                    <a:lnTo>
                      <a:pt x="313" y="2229"/>
                    </a:lnTo>
                    <a:lnTo>
                      <a:pt x="368" y="2157"/>
                    </a:lnTo>
                    <a:lnTo>
                      <a:pt x="418" y="2084"/>
                    </a:lnTo>
                    <a:lnTo>
                      <a:pt x="467" y="2012"/>
                    </a:lnTo>
                    <a:lnTo>
                      <a:pt x="515" y="1940"/>
                    </a:lnTo>
                    <a:lnTo>
                      <a:pt x="558" y="1869"/>
                    </a:lnTo>
                    <a:lnTo>
                      <a:pt x="597" y="1802"/>
                    </a:lnTo>
                    <a:lnTo>
                      <a:pt x="634" y="1737"/>
                    </a:lnTo>
                    <a:lnTo>
                      <a:pt x="667" y="1676"/>
                    </a:lnTo>
                    <a:lnTo>
                      <a:pt x="695" y="1620"/>
                    </a:lnTo>
                    <a:lnTo>
                      <a:pt x="721" y="1569"/>
                    </a:lnTo>
                    <a:lnTo>
                      <a:pt x="742" y="1526"/>
                    </a:lnTo>
                    <a:lnTo>
                      <a:pt x="758" y="1489"/>
                    </a:lnTo>
                    <a:lnTo>
                      <a:pt x="777" y="1435"/>
                    </a:lnTo>
                    <a:lnTo>
                      <a:pt x="795" y="1373"/>
                    </a:lnTo>
                    <a:lnTo>
                      <a:pt x="812" y="1307"/>
                    </a:lnTo>
                    <a:lnTo>
                      <a:pt x="828" y="1239"/>
                    </a:lnTo>
                    <a:lnTo>
                      <a:pt x="847" y="1167"/>
                    </a:lnTo>
                    <a:lnTo>
                      <a:pt x="868" y="1097"/>
                    </a:lnTo>
                    <a:lnTo>
                      <a:pt x="895" y="1031"/>
                    </a:lnTo>
                    <a:lnTo>
                      <a:pt x="928" y="966"/>
                    </a:lnTo>
                    <a:lnTo>
                      <a:pt x="961" y="903"/>
                    </a:lnTo>
                    <a:lnTo>
                      <a:pt x="993" y="838"/>
                    </a:lnTo>
                    <a:lnTo>
                      <a:pt x="1021" y="772"/>
                    </a:lnTo>
                    <a:lnTo>
                      <a:pt x="1049" y="705"/>
                    </a:lnTo>
                    <a:lnTo>
                      <a:pt x="1078" y="633"/>
                    </a:lnTo>
                    <a:lnTo>
                      <a:pt x="1110" y="562"/>
                    </a:lnTo>
                    <a:lnTo>
                      <a:pt x="1147" y="485"/>
                    </a:lnTo>
                    <a:lnTo>
                      <a:pt x="1187" y="403"/>
                    </a:lnTo>
                    <a:lnTo>
                      <a:pt x="1215" y="354"/>
                    </a:lnTo>
                    <a:lnTo>
                      <a:pt x="1241" y="313"/>
                    </a:lnTo>
                    <a:lnTo>
                      <a:pt x="1266" y="284"/>
                    </a:lnTo>
                    <a:lnTo>
                      <a:pt x="1288" y="263"/>
                    </a:lnTo>
                    <a:lnTo>
                      <a:pt x="1309" y="249"/>
                    </a:lnTo>
                    <a:lnTo>
                      <a:pt x="1327" y="242"/>
                    </a:lnTo>
                    <a:lnTo>
                      <a:pt x="1343" y="240"/>
                    </a:lnTo>
                    <a:lnTo>
                      <a:pt x="1357" y="245"/>
                    </a:lnTo>
                    <a:lnTo>
                      <a:pt x="1367" y="254"/>
                    </a:lnTo>
                    <a:lnTo>
                      <a:pt x="1374" y="264"/>
                    </a:lnTo>
                    <a:lnTo>
                      <a:pt x="1379" y="278"/>
                    </a:lnTo>
                    <a:lnTo>
                      <a:pt x="1379" y="294"/>
                    </a:lnTo>
                    <a:lnTo>
                      <a:pt x="1376" y="315"/>
                    </a:lnTo>
                    <a:lnTo>
                      <a:pt x="1369" y="341"/>
                    </a:lnTo>
                    <a:lnTo>
                      <a:pt x="1357" y="369"/>
                    </a:lnTo>
                    <a:lnTo>
                      <a:pt x="1341" y="403"/>
                    </a:lnTo>
                    <a:lnTo>
                      <a:pt x="1325" y="438"/>
                    </a:lnTo>
                    <a:lnTo>
                      <a:pt x="1306" y="474"/>
                    </a:lnTo>
                    <a:lnTo>
                      <a:pt x="1290" y="513"/>
                    </a:lnTo>
                    <a:lnTo>
                      <a:pt x="1273" y="550"/>
                    </a:lnTo>
                    <a:lnTo>
                      <a:pt x="1259" y="586"/>
                    </a:lnTo>
                    <a:lnTo>
                      <a:pt x="1248" y="621"/>
                    </a:lnTo>
                    <a:lnTo>
                      <a:pt x="1243" y="654"/>
                    </a:lnTo>
                    <a:lnTo>
                      <a:pt x="1241" y="675"/>
                    </a:lnTo>
                    <a:lnTo>
                      <a:pt x="1243" y="688"/>
                    </a:lnTo>
                    <a:lnTo>
                      <a:pt x="1246" y="693"/>
                    </a:lnTo>
                    <a:lnTo>
                      <a:pt x="1253" y="691"/>
                    </a:lnTo>
                    <a:lnTo>
                      <a:pt x="1262" y="682"/>
                    </a:lnTo>
                    <a:lnTo>
                      <a:pt x="1273" y="668"/>
                    </a:lnTo>
                    <a:lnTo>
                      <a:pt x="1285" y="649"/>
                    </a:lnTo>
                    <a:lnTo>
                      <a:pt x="1297" y="628"/>
                    </a:lnTo>
                    <a:lnTo>
                      <a:pt x="1313" y="602"/>
                    </a:lnTo>
                    <a:lnTo>
                      <a:pt x="1327" y="576"/>
                    </a:lnTo>
                    <a:lnTo>
                      <a:pt x="1343" y="546"/>
                    </a:lnTo>
                    <a:lnTo>
                      <a:pt x="1358" y="518"/>
                    </a:lnTo>
                    <a:lnTo>
                      <a:pt x="1374" y="488"/>
                    </a:lnTo>
                    <a:lnTo>
                      <a:pt x="1388" y="460"/>
                    </a:lnTo>
                    <a:lnTo>
                      <a:pt x="1407" y="427"/>
                    </a:lnTo>
                    <a:lnTo>
                      <a:pt x="1427" y="390"/>
                    </a:lnTo>
                    <a:lnTo>
                      <a:pt x="1450" y="348"/>
                    </a:lnTo>
                    <a:lnTo>
                      <a:pt x="1474" y="305"/>
                    </a:lnTo>
                    <a:lnTo>
                      <a:pt x="1500" y="259"/>
                    </a:lnTo>
                    <a:lnTo>
                      <a:pt x="1527" y="215"/>
                    </a:lnTo>
                    <a:lnTo>
                      <a:pt x="1553" y="172"/>
                    </a:lnTo>
                    <a:lnTo>
                      <a:pt x="1581" y="130"/>
                    </a:lnTo>
                    <a:lnTo>
                      <a:pt x="1609" y="93"/>
                    </a:lnTo>
                    <a:lnTo>
                      <a:pt x="1635" y="60"/>
                    </a:lnTo>
                    <a:lnTo>
                      <a:pt x="1661" y="33"/>
                    </a:lnTo>
                    <a:lnTo>
                      <a:pt x="1688" y="14"/>
                    </a:lnTo>
                    <a:lnTo>
                      <a:pt x="1710" y="2"/>
                    </a:lnTo>
                    <a:lnTo>
                      <a:pt x="1731" y="0"/>
                    </a:lnTo>
                    <a:close/>
                  </a:path>
                </a:pathLst>
              </a:custGeom>
              <a:solidFill>
                <a:srgbClr val="FACB9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grpSp>
            <p:nvGrpSpPr>
              <p:cNvPr id="275" name="Group 274">
                <a:extLst>
                  <a:ext uri="{FF2B5EF4-FFF2-40B4-BE49-F238E27FC236}">
                    <a16:creationId xmlns:a16="http://schemas.microsoft.com/office/drawing/2014/main" id="{B1C4F093-A833-4127-8F02-EF526F4EC724}"/>
                  </a:ext>
                </a:extLst>
              </p:cNvPr>
              <p:cNvGrpSpPr/>
              <p:nvPr/>
            </p:nvGrpSpPr>
            <p:grpSpPr>
              <a:xfrm>
                <a:off x="3194050" y="1611313"/>
                <a:ext cx="1765301" cy="1919287"/>
                <a:chOff x="3194050" y="1611313"/>
                <a:chExt cx="1765301" cy="1919287"/>
              </a:xfrm>
            </p:grpSpPr>
            <p:sp>
              <p:nvSpPr>
                <p:cNvPr id="276" name="Freeform 119">
                  <a:extLst>
                    <a:ext uri="{FF2B5EF4-FFF2-40B4-BE49-F238E27FC236}">
                      <a16:creationId xmlns:a16="http://schemas.microsoft.com/office/drawing/2014/main" id="{C0EC2481-5A42-448A-88C7-4EDA467E1D30}"/>
                    </a:ext>
                  </a:extLst>
                </p:cNvPr>
                <p:cNvSpPr>
                  <a:spLocks/>
                </p:cNvSpPr>
                <p:nvPr/>
              </p:nvSpPr>
              <p:spPr bwMode="auto">
                <a:xfrm>
                  <a:off x="4503738" y="3241675"/>
                  <a:ext cx="203200" cy="288925"/>
                </a:xfrm>
                <a:custGeom>
                  <a:avLst/>
                  <a:gdLst>
                    <a:gd name="T0" fmla="*/ 89 w 128"/>
                    <a:gd name="T1" fmla="*/ 0 h 182"/>
                    <a:gd name="T2" fmla="*/ 102 w 128"/>
                    <a:gd name="T3" fmla="*/ 5 h 182"/>
                    <a:gd name="T4" fmla="*/ 117 w 128"/>
                    <a:gd name="T5" fmla="*/ 23 h 182"/>
                    <a:gd name="T6" fmla="*/ 124 w 128"/>
                    <a:gd name="T7" fmla="*/ 40 h 182"/>
                    <a:gd name="T8" fmla="*/ 128 w 128"/>
                    <a:gd name="T9" fmla="*/ 58 h 182"/>
                    <a:gd name="T10" fmla="*/ 126 w 128"/>
                    <a:gd name="T11" fmla="*/ 75 h 182"/>
                    <a:gd name="T12" fmla="*/ 121 w 128"/>
                    <a:gd name="T13" fmla="*/ 91 h 182"/>
                    <a:gd name="T14" fmla="*/ 105 w 128"/>
                    <a:gd name="T15" fmla="*/ 126 h 182"/>
                    <a:gd name="T16" fmla="*/ 86 w 128"/>
                    <a:gd name="T17" fmla="*/ 156 h 182"/>
                    <a:gd name="T18" fmla="*/ 80 w 128"/>
                    <a:gd name="T19" fmla="*/ 164 h 182"/>
                    <a:gd name="T20" fmla="*/ 75 w 128"/>
                    <a:gd name="T21" fmla="*/ 170 h 182"/>
                    <a:gd name="T22" fmla="*/ 72 w 128"/>
                    <a:gd name="T23" fmla="*/ 175 h 182"/>
                    <a:gd name="T24" fmla="*/ 68 w 128"/>
                    <a:gd name="T25" fmla="*/ 178 h 182"/>
                    <a:gd name="T26" fmla="*/ 66 w 128"/>
                    <a:gd name="T27" fmla="*/ 182 h 182"/>
                    <a:gd name="T28" fmla="*/ 66 w 128"/>
                    <a:gd name="T29" fmla="*/ 182 h 182"/>
                    <a:gd name="T30" fmla="*/ 63 w 128"/>
                    <a:gd name="T31" fmla="*/ 180 h 182"/>
                    <a:gd name="T32" fmla="*/ 54 w 128"/>
                    <a:gd name="T33" fmla="*/ 173 h 182"/>
                    <a:gd name="T34" fmla="*/ 42 w 128"/>
                    <a:gd name="T35" fmla="*/ 164 h 182"/>
                    <a:gd name="T36" fmla="*/ 28 w 128"/>
                    <a:gd name="T37" fmla="*/ 152 h 182"/>
                    <a:gd name="T38" fmla="*/ 16 w 128"/>
                    <a:gd name="T39" fmla="*/ 136 h 182"/>
                    <a:gd name="T40" fmla="*/ 5 w 128"/>
                    <a:gd name="T41" fmla="*/ 119 h 182"/>
                    <a:gd name="T42" fmla="*/ 3 w 128"/>
                    <a:gd name="T43" fmla="*/ 117 h 182"/>
                    <a:gd name="T44" fmla="*/ 0 w 128"/>
                    <a:gd name="T45" fmla="*/ 108 h 182"/>
                    <a:gd name="T46" fmla="*/ 0 w 128"/>
                    <a:gd name="T47" fmla="*/ 98 h 182"/>
                    <a:gd name="T48" fmla="*/ 5 w 128"/>
                    <a:gd name="T49" fmla="*/ 84 h 182"/>
                    <a:gd name="T50" fmla="*/ 10 w 128"/>
                    <a:gd name="T51" fmla="*/ 73 h 182"/>
                    <a:gd name="T52" fmla="*/ 21 w 128"/>
                    <a:gd name="T53" fmla="*/ 59 h 182"/>
                    <a:gd name="T54" fmla="*/ 31 w 128"/>
                    <a:gd name="T55" fmla="*/ 44 h 182"/>
                    <a:gd name="T56" fmla="*/ 45 w 128"/>
                    <a:gd name="T57" fmla="*/ 28 h 182"/>
                    <a:gd name="T58" fmla="*/ 59 w 128"/>
                    <a:gd name="T59" fmla="*/ 14 h 182"/>
                    <a:gd name="T60" fmla="*/ 75 w 128"/>
                    <a:gd name="T61" fmla="*/ 3 h 182"/>
                    <a:gd name="T62" fmla="*/ 89 w 128"/>
                    <a:gd name="T63"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82">
                      <a:moveTo>
                        <a:pt x="89" y="0"/>
                      </a:moveTo>
                      <a:lnTo>
                        <a:pt x="102" y="5"/>
                      </a:lnTo>
                      <a:lnTo>
                        <a:pt x="117" y="23"/>
                      </a:lnTo>
                      <a:lnTo>
                        <a:pt x="124" y="40"/>
                      </a:lnTo>
                      <a:lnTo>
                        <a:pt x="128" y="58"/>
                      </a:lnTo>
                      <a:lnTo>
                        <a:pt x="126" y="75"/>
                      </a:lnTo>
                      <a:lnTo>
                        <a:pt x="121" y="91"/>
                      </a:lnTo>
                      <a:lnTo>
                        <a:pt x="105" y="126"/>
                      </a:lnTo>
                      <a:lnTo>
                        <a:pt x="86" y="156"/>
                      </a:lnTo>
                      <a:lnTo>
                        <a:pt x="80" y="164"/>
                      </a:lnTo>
                      <a:lnTo>
                        <a:pt x="75" y="170"/>
                      </a:lnTo>
                      <a:lnTo>
                        <a:pt x="72" y="175"/>
                      </a:lnTo>
                      <a:lnTo>
                        <a:pt x="68" y="178"/>
                      </a:lnTo>
                      <a:lnTo>
                        <a:pt x="66" y="182"/>
                      </a:lnTo>
                      <a:lnTo>
                        <a:pt x="66" y="182"/>
                      </a:lnTo>
                      <a:lnTo>
                        <a:pt x="63" y="180"/>
                      </a:lnTo>
                      <a:lnTo>
                        <a:pt x="54" y="173"/>
                      </a:lnTo>
                      <a:lnTo>
                        <a:pt x="42" y="164"/>
                      </a:lnTo>
                      <a:lnTo>
                        <a:pt x="28" y="152"/>
                      </a:lnTo>
                      <a:lnTo>
                        <a:pt x="16" y="136"/>
                      </a:lnTo>
                      <a:lnTo>
                        <a:pt x="5" y="119"/>
                      </a:lnTo>
                      <a:lnTo>
                        <a:pt x="3" y="117"/>
                      </a:lnTo>
                      <a:lnTo>
                        <a:pt x="0" y="108"/>
                      </a:lnTo>
                      <a:lnTo>
                        <a:pt x="0" y="98"/>
                      </a:lnTo>
                      <a:lnTo>
                        <a:pt x="5" y="84"/>
                      </a:lnTo>
                      <a:lnTo>
                        <a:pt x="10" y="73"/>
                      </a:lnTo>
                      <a:lnTo>
                        <a:pt x="21" y="59"/>
                      </a:lnTo>
                      <a:lnTo>
                        <a:pt x="31" y="44"/>
                      </a:lnTo>
                      <a:lnTo>
                        <a:pt x="45" y="28"/>
                      </a:lnTo>
                      <a:lnTo>
                        <a:pt x="59" y="14"/>
                      </a:lnTo>
                      <a:lnTo>
                        <a:pt x="75" y="3"/>
                      </a:lnTo>
                      <a:lnTo>
                        <a:pt x="89" y="0"/>
                      </a:lnTo>
                      <a:close/>
                    </a:path>
                  </a:pathLst>
                </a:custGeom>
                <a:solidFill>
                  <a:srgbClr val="FACB95">
                    <a:lumMod val="20000"/>
                    <a:lumOff val="8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sp>
              <p:nvSpPr>
                <p:cNvPr id="277" name="Freeform 120">
                  <a:extLst>
                    <a:ext uri="{FF2B5EF4-FFF2-40B4-BE49-F238E27FC236}">
                      <a16:creationId xmlns:a16="http://schemas.microsoft.com/office/drawing/2014/main" id="{E2AA2F1C-A189-4331-A46F-E6DBB56EA8D2}"/>
                    </a:ext>
                  </a:extLst>
                </p:cNvPr>
                <p:cNvSpPr>
                  <a:spLocks/>
                </p:cNvSpPr>
                <p:nvPr/>
              </p:nvSpPr>
              <p:spPr bwMode="auto">
                <a:xfrm>
                  <a:off x="4706938" y="2305050"/>
                  <a:ext cx="252413" cy="228600"/>
                </a:xfrm>
                <a:custGeom>
                  <a:avLst/>
                  <a:gdLst>
                    <a:gd name="T0" fmla="*/ 91 w 159"/>
                    <a:gd name="T1" fmla="*/ 0 h 144"/>
                    <a:gd name="T2" fmla="*/ 114 w 159"/>
                    <a:gd name="T3" fmla="*/ 2 h 144"/>
                    <a:gd name="T4" fmla="*/ 131 w 159"/>
                    <a:gd name="T5" fmla="*/ 11 h 144"/>
                    <a:gd name="T6" fmla="*/ 145 w 159"/>
                    <a:gd name="T7" fmla="*/ 23 h 144"/>
                    <a:gd name="T8" fmla="*/ 154 w 159"/>
                    <a:gd name="T9" fmla="*/ 41 h 144"/>
                    <a:gd name="T10" fmla="*/ 159 w 159"/>
                    <a:gd name="T11" fmla="*/ 56 h 144"/>
                    <a:gd name="T12" fmla="*/ 157 w 159"/>
                    <a:gd name="T13" fmla="*/ 70 h 144"/>
                    <a:gd name="T14" fmla="*/ 149 w 159"/>
                    <a:gd name="T15" fmla="*/ 86 h 144"/>
                    <a:gd name="T16" fmla="*/ 135 w 159"/>
                    <a:gd name="T17" fmla="*/ 104 h 144"/>
                    <a:gd name="T18" fmla="*/ 121 w 159"/>
                    <a:gd name="T19" fmla="*/ 118 h 144"/>
                    <a:gd name="T20" fmla="*/ 107 w 159"/>
                    <a:gd name="T21" fmla="*/ 132 h 144"/>
                    <a:gd name="T22" fmla="*/ 94 w 159"/>
                    <a:gd name="T23" fmla="*/ 140 h 144"/>
                    <a:gd name="T24" fmla="*/ 87 w 159"/>
                    <a:gd name="T25" fmla="*/ 144 h 144"/>
                    <a:gd name="T26" fmla="*/ 75 w 159"/>
                    <a:gd name="T27" fmla="*/ 144 h 144"/>
                    <a:gd name="T28" fmla="*/ 61 w 159"/>
                    <a:gd name="T29" fmla="*/ 142 h 144"/>
                    <a:gd name="T30" fmla="*/ 44 w 159"/>
                    <a:gd name="T31" fmla="*/ 139 h 144"/>
                    <a:gd name="T32" fmla="*/ 30 w 159"/>
                    <a:gd name="T33" fmla="*/ 132 h 144"/>
                    <a:gd name="T34" fmla="*/ 16 w 159"/>
                    <a:gd name="T35" fmla="*/ 121 h 144"/>
                    <a:gd name="T36" fmla="*/ 5 w 159"/>
                    <a:gd name="T37" fmla="*/ 107 h 144"/>
                    <a:gd name="T38" fmla="*/ 0 w 159"/>
                    <a:gd name="T39" fmla="*/ 90 h 144"/>
                    <a:gd name="T40" fmla="*/ 0 w 159"/>
                    <a:gd name="T41" fmla="*/ 69 h 144"/>
                    <a:gd name="T42" fmla="*/ 3 w 159"/>
                    <a:gd name="T43" fmla="*/ 65 h 144"/>
                    <a:gd name="T44" fmla="*/ 10 w 159"/>
                    <a:gd name="T45" fmla="*/ 55 h 144"/>
                    <a:gd name="T46" fmla="*/ 23 w 159"/>
                    <a:gd name="T47" fmla="*/ 42 h 144"/>
                    <a:gd name="T48" fmla="*/ 37 w 159"/>
                    <a:gd name="T49" fmla="*/ 28 h 144"/>
                    <a:gd name="T50" fmla="*/ 54 w 159"/>
                    <a:gd name="T51" fmla="*/ 16 h 144"/>
                    <a:gd name="T52" fmla="*/ 72 w 159"/>
                    <a:gd name="T53" fmla="*/ 6 h 144"/>
                    <a:gd name="T54" fmla="*/ 91 w 159"/>
                    <a:gd name="T55"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9" h="144">
                      <a:moveTo>
                        <a:pt x="91" y="0"/>
                      </a:moveTo>
                      <a:lnTo>
                        <a:pt x="114" y="2"/>
                      </a:lnTo>
                      <a:lnTo>
                        <a:pt x="131" y="11"/>
                      </a:lnTo>
                      <a:lnTo>
                        <a:pt x="145" y="23"/>
                      </a:lnTo>
                      <a:lnTo>
                        <a:pt x="154" y="41"/>
                      </a:lnTo>
                      <a:lnTo>
                        <a:pt x="159" y="56"/>
                      </a:lnTo>
                      <a:lnTo>
                        <a:pt x="157" y="70"/>
                      </a:lnTo>
                      <a:lnTo>
                        <a:pt x="149" y="86"/>
                      </a:lnTo>
                      <a:lnTo>
                        <a:pt x="135" y="104"/>
                      </a:lnTo>
                      <a:lnTo>
                        <a:pt x="121" y="118"/>
                      </a:lnTo>
                      <a:lnTo>
                        <a:pt x="107" y="132"/>
                      </a:lnTo>
                      <a:lnTo>
                        <a:pt x="94" y="140"/>
                      </a:lnTo>
                      <a:lnTo>
                        <a:pt x="87" y="144"/>
                      </a:lnTo>
                      <a:lnTo>
                        <a:pt x="75" y="144"/>
                      </a:lnTo>
                      <a:lnTo>
                        <a:pt x="61" y="142"/>
                      </a:lnTo>
                      <a:lnTo>
                        <a:pt x="44" y="139"/>
                      </a:lnTo>
                      <a:lnTo>
                        <a:pt x="30" y="132"/>
                      </a:lnTo>
                      <a:lnTo>
                        <a:pt x="16" y="121"/>
                      </a:lnTo>
                      <a:lnTo>
                        <a:pt x="5" y="107"/>
                      </a:lnTo>
                      <a:lnTo>
                        <a:pt x="0" y="90"/>
                      </a:lnTo>
                      <a:lnTo>
                        <a:pt x="0" y="69"/>
                      </a:lnTo>
                      <a:lnTo>
                        <a:pt x="3" y="65"/>
                      </a:lnTo>
                      <a:lnTo>
                        <a:pt x="10" y="55"/>
                      </a:lnTo>
                      <a:lnTo>
                        <a:pt x="23" y="42"/>
                      </a:lnTo>
                      <a:lnTo>
                        <a:pt x="37" y="28"/>
                      </a:lnTo>
                      <a:lnTo>
                        <a:pt x="54" y="16"/>
                      </a:lnTo>
                      <a:lnTo>
                        <a:pt x="72" y="6"/>
                      </a:lnTo>
                      <a:lnTo>
                        <a:pt x="91" y="0"/>
                      </a:lnTo>
                      <a:close/>
                    </a:path>
                  </a:pathLst>
                </a:custGeom>
                <a:solidFill>
                  <a:srgbClr val="FACB95">
                    <a:lumMod val="20000"/>
                    <a:lumOff val="8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sp>
              <p:nvSpPr>
                <p:cNvPr id="278" name="Freeform 121">
                  <a:extLst>
                    <a:ext uri="{FF2B5EF4-FFF2-40B4-BE49-F238E27FC236}">
                      <a16:creationId xmlns:a16="http://schemas.microsoft.com/office/drawing/2014/main" id="{5244757E-439A-4D95-9DA1-56FA0A42BA4D}"/>
                    </a:ext>
                  </a:extLst>
                </p:cNvPr>
                <p:cNvSpPr>
                  <a:spLocks/>
                </p:cNvSpPr>
                <p:nvPr/>
              </p:nvSpPr>
              <p:spPr bwMode="auto">
                <a:xfrm>
                  <a:off x="4244975" y="1697038"/>
                  <a:ext cx="252413" cy="225425"/>
                </a:xfrm>
                <a:custGeom>
                  <a:avLst/>
                  <a:gdLst>
                    <a:gd name="T0" fmla="*/ 107 w 159"/>
                    <a:gd name="T1" fmla="*/ 0 h 142"/>
                    <a:gd name="T2" fmla="*/ 128 w 159"/>
                    <a:gd name="T3" fmla="*/ 4 h 142"/>
                    <a:gd name="T4" fmla="*/ 145 w 159"/>
                    <a:gd name="T5" fmla="*/ 14 h 142"/>
                    <a:gd name="T6" fmla="*/ 156 w 159"/>
                    <a:gd name="T7" fmla="*/ 28 h 142"/>
                    <a:gd name="T8" fmla="*/ 159 w 159"/>
                    <a:gd name="T9" fmla="*/ 46 h 142"/>
                    <a:gd name="T10" fmla="*/ 154 w 159"/>
                    <a:gd name="T11" fmla="*/ 65 h 142"/>
                    <a:gd name="T12" fmla="*/ 142 w 159"/>
                    <a:gd name="T13" fmla="*/ 84 h 142"/>
                    <a:gd name="T14" fmla="*/ 128 w 159"/>
                    <a:gd name="T15" fmla="*/ 102 h 142"/>
                    <a:gd name="T16" fmla="*/ 114 w 159"/>
                    <a:gd name="T17" fmla="*/ 117 h 142"/>
                    <a:gd name="T18" fmla="*/ 102 w 159"/>
                    <a:gd name="T19" fmla="*/ 130 h 142"/>
                    <a:gd name="T20" fmla="*/ 93 w 159"/>
                    <a:gd name="T21" fmla="*/ 137 h 142"/>
                    <a:gd name="T22" fmla="*/ 79 w 159"/>
                    <a:gd name="T23" fmla="*/ 140 h 142"/>
                    <a:gd name="T24" fmla="*/ 63 w 159"/>
                    <a:gd name="T25" fmla="*/ 142 h 142"/>
                    <a:gd name="T26" fmla="*/ 46 w 159"/>
                    <a:gd name="T27" fmla="*/ 142 h 142"/>
                    <a:gd name="T28" fmla="*/ 30 w 159"/>
                    <a:gd name="T29" fmla="*/ 138 h 142"/>
                    <a:gd name="T30" fmla="*/ 16 w 159"/>
                    <a:gd name="T31" fmla="*/ 131 h 142"/>
                    <a:gd name="T32" fmla="*/ 5 w 159"/>
                    <a:gd name="T33" fmla="*/ 121 h 142"/>
                    <a:gd name="T34" fmla="*/ 0 w 159"/>
                    <a:gd name="T35" fmla="*/ 107 h 142"/>
                    <a:gd name="T36" fmla="*/ 0 w 159"/>
                    <a:gd name="T37" fmla="*/ 91 h 142"/>
                    <a:gd name="T38" fmla="*/ 9 w 159"/>
                    <a:gd name="T39" fmla="*/ 70 h 142"/>
                    <a:gd name="T40" fmla="*/ 11 w 159"/>
                    <a:gd name="T41" fmla="*/ 67 h 142"/>
                    <a:gd name="T42" fmla="*/ 16 w 159"/>
                    <a:gd name="T43" fmla="*/ 56 h 142"/>
                    <a:gd name="T44" fmla="*/ 26 w 159"/>
                    <a:gd name="T45" fmla="*/ 44 h 142"/>
                    <a:gd name="T46" fmla="*/ 39 w 159"/>
                    <a:gd name="T47" fmla="*/ 30 h 142"/>
                    <a:gd name="T48" fmla="*/ 53 w 159"/>
                    <a:gd name="T49" fmla="*/ 18 h 142"/>
                    <a:gd name="T50" fmla="*/ 67 w 159"/>
                    <a:gd name="T51" fmla="*/ 7 h 142"/>
                    <a:gd name="T52" fmla="*/ 82 w 159"/>
                    <a:gd name="T53" fmla="*/ 0 h 142"/>
                    <a:gd name="T54" fmla="*/ 107 w 159"/>
                    <a:gd name="T5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9" h="142">
                      <a:moveTo>
                        <a:pt x="107" y="0"/>
                      </a:moveTo>
                      <a:lnTo>
                        <a:pt x="128" y="4"/>
                      </a:lnTo>
                      <a:lnTo>
                        <a:pt x="145" y="14"/>
                      </a:lnTo>
                      <a:lnTo>
                        <a:pt x="156" y="28"/>
                      </a:lnTo>
                      <a:lnTo>
                        <a:pt x="159" y="46"/>
                      </a:lnTo>
                      <a:lnTo>
                        <a:pt x="154" y="65"/>
                      </a:lnTo>
                      <a:lnTo>
                        <a:pt x="142" y="84"/>
                      </a:lnTo>
                      <a:lnTo>
                        <a:pt x="128" y="102"/>
                      </a:lnTo>
                      <a:lnTo>
                        <a:pt x="114" y="117"/>
                      </a:lnTo>
                      <a:lnTo>
                        <a:pt x="102" y="130"/>
                      </a:lnTo>
                      <a:lnTo>
                        <a:pt x="93" y="137"/>
                      </a:lnTo>
                      <a:lnTo>
                        <a:pt x="79" y="140"/>
                      </a:lnTo>
                      <a:lnTo>
                        <a:pt x="63" y="142"/>
                      </a:lnTo>
                      <a:lnTo>
                        <a:pt x="46" y="142"/>
                      </a:lnTo>
                      <a:lnTo>
                        <a:pt x="30" y="138"/>
                      </a:lnTo>
                      <a:lnTo>
                        <a:pt x="16" y="131"/>
                      </a:lnTo>
                      <a:lnTo>
                        <a:pt x="5" y="121"/>
                      </a:lnTo>
                      <a:lnTo>
                        <a:pt x="0" y="107"/>
                      </a:lnTo>
                      <a:lnTo>
                        <a:pt x="0" y="91"/>
                      </a:lnTo>
                      <a:lnTo>
                        <a:pt x="9" y="70"/>
                      </a:lnTo>
                      <a:lnTo>
                        <a:pt x="11" y="67"/>
                      </a:lnTo>
                      <a:lnTo>
                        <a:pt x="16" y="56"/>
                      </a:lnTo>
                      <a:lnTo>
                        <a:pt x="26" y="44"/>
                      </a:lnTo>
                      <a:lnTo>
                        <a:pt x="39" y="30"/>
                      </a:lnTo>
                      <a:lnTo>
                        <a:pt x="53" y="18"/>
                      </a:lnTo>
                      <a:lnTo>
                        <a:pt x="67" y="7"/>
                      </a:lnTo>
                      <a:lnTo>
                        <a:pt x="82" y="0"/>
                      </a:lnTo>
                      <a:lnTo>
                        <a:pt x="107" y="0"/>
                      </a:lnTo>
                      <a:close/>
                    </a:path>
                  </a:pathLst>
                </a:custGeom>
                <a:solidFill>
                  <a:srgbClr val="FACB95">
                    <a:lumMod val="20000"/>
                    <a:lumOff val="8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sp>
              <p:nvSpPr>
                <p:cNvPr id="279" name="Freeform 122">
                  <a:extLst>
                    <a:ext uri="{FF2B5EF4-FFF2-40B4-BE49-F238E27FC236}">
                      <a16:creationId xmlns:a16="http://schemas.microsoft.com/office/drawing/2014/main" id="{E5077BBC-CB7A-40D1-9A8F-EF45F5BA0EE0}"/>
                    </a:ext>
                  </a:extLst>
                </p:cNvPr>
                <p:cNvSpPr>
                  <a:spLocks/>
                </p:cNvSpPr>
                <p:nvPr/>
              </p:nvSpPr>
              <p:spPr bwMode="auto">
                <a:xfrm>
                  <a:off x="3797300" y="1611313"/>
                  <a:ext cx="225425" cy="192088"/>
                </a:xfrm>
                <a:custGeom>
                  <a:avLst/>
                  <a:gdLst>
                    <a:gd name="T0" fmla="*/ 81 w 142"/>
                    <a:gd name="T1" fmla="*/ 0 h 121"/>
                    <a:gd name="T2" fmla="*/ 97 w 142"/>
                    <a:gd name="T3" fmla="*/ 0 h 121"/>
                    <a:gd name="T4" fmla="*/ 112 w 142"/>
                    <a:gd name="T5" fmla="*/ 3 h 121"/>
                    <a:gd name="T6" fmla="*/ 128 w 142"/>
                    <a:gd name="T7" fmla="*/ 12 h 121"/>
                    <a:gd name="T8" fmla="*/ 140 w 142"/>
                    <a:gd name="T9" fmla="*/ 28 h 121"/>
                    <a:gd name="T10" fmla="*/ 142 w 142"/>
                    <a:gd name="T11" fmla="*/ 42 h 121"/>
                    <a:gd name="T12" fmla="*/ 139 w 142"/>
                    <a:gd name="T13" fmla="*/ 58 h 121"/>
                    <a:gd name="T14" fmla="*/ 130 w 142"/>
                    <a:gd name="T15" fmla="*/ 72 h 121"/>
                    <a:gd name="T16" fmla="*/ 118 w 142"/>
                    <a:gd name="T17" fmla="*/ 86 h 121"/>
                    <a:gd name="T18" fmla="*/ 105 w 142"/>
                    <a:gd name="T19" fmla="*/ 98 h 121"/>
                    <a:gd name="T20" fmla="*/ 95 w 142"/>
                    <a:gd name="T21" fmla="*/ 107 h 121"/>
                    <a:gd name="T22" fmla="*/ 90 w 142"/>
                    <a:gd name="T23" fmla="*/ 114 h 121"/>
                    <a:gd name="T24" fmla="*/ 84 w 142"/>
                    <a:gd name="T25" fmla="*/ 117 h 121"/>
                    <a:gd name="T26" fmla="*/ 72 w 142"/>
                    <a:gd name="T27" fmla="*/ 119 h 121"/>
                    <a:gd name="T28" fmla="*/ 58 w 142"/>
                    <a:gd name="T29" fmla="*/ 121 h 121"/>
                    <a:gd name="T30" fmla="*/ 44 w 142"/>
                    <a:gd name="T31" fmla="*/ 121 h 121"/>
                    <a:gd name="T32" fmla="*/ 28 w 142"/>
                    <a:gd name="T33" fmla="*/ 117 h 121"/>
                    <a:gd name="T34" fmla="*/ 14 w 142"/>
                    <a:gd name="T35" fmla="*/ 110 h 121"/>
                    <a:gd name="T36" fmla="*/ 6 w 142"/>
                    <a:gd name="T37" fmla="*/ 101 h 121"/>
                    <a:gd name="T38" fmla="*/ 0 w 142"/>
                    <a:gd name="T39" fmla="*/ 89 h 121"/>
                    <a:gd name="T40" fmla="*/ 4 w 142"/>
                    <a:gd name="T41" fmla="*/ 72 h 121"/>
                    <a:gd name="T42" fmla="*/ 6 w 142"/>
                    <a:gd name="T43" fmla="*/ 68 h 121"/>
                    <a:gd name="T44" fmla="*/ 13 w 142"/>
                    <a:gd name="T45" fmla="*/ 58 h 121"/>
                    <a:gd name="T46" fmla="*/ 23 w 142"/>
                    <a:gd name="T47" fmla="*/ 45 h 121"/>
                    <a:gd name="T48" fmla="*/ 34 w 142"/>
                    <a:gd name="T49" fmla="*/ 30 h 121"/>
                    <a:gd name="T50" fmla="*/ 46 w 142"/>
                    <a:gd name="T51" fmla="*/ 16 h 121"/>
                    <a:gd name="T52" fmla="*/ 58 w 142"/>
                    <a:gd name="T53" fmla="*/ 7 h 121"/>
                    <a:gd name="T54" fmla="*/ 67 w 142"/>
                    <a:gd name="T55" fmla="*/ 2 h 121"/>
                    <a:gd name="T56" fmla="*/ 81 w 142"/>
                    <a:gd name="T57"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2" h="121">
                      <a:moveTo>
                        <a:pt x="81" y="0"/>
                      </a:moveTo>
                      <a:lnTo>
                        <a:pt x="97" y="0"/>
                      </a:lnTo>
                      <a:lnTo>
                        <a:pt x="112" y="3"/>
                      </a:lnTo>
                      <a:lnTo>
                        <a:pt x="128" y="12"/>
                      </a:lnTo>
                      <a:lnTo>
                        <a:pt x="140" y="28"/>
                      </a:lnTo>
                      <a:lnTo>
                        <a:pt x="142" y="42"/>
                      </a:lnTo>
                      <a:lnTo>
                        <a:pt x="139" y="58"/>
                      </a:lnTo>
                      <a:lnTo>
                        <a:pt x="130" y="72"/>
                      </a:lnTo>
                      <a:lnTo>
                        <a:pt x="118" y="86"/>
                      </a:lnTo>
                      <a:lnTo>
                        <a:pt x="105" y="98"/>
                      </a:lnTo>
                      <a:lnTo>
                        <a:pt x="95" y="107"/>
                      </a:lnTo>
                      <a:lnTo>
                        <a:pt x="90" y="114"/>
                      </a:lnTo>
                      <a:lnTo>
                        <a:pt x="84" y="117"/>
                      </a:lnTo>
                      <a:lnTo>
                        <a:pt x="72" y="119"/>
                      </a:lnTo>
                      <a:lnTo>
                        <a:pt x="58" y="121"/>
                      </a:lnTo>
                      <a:lnTo>
                        <a:pt x="44" y="121"/>
                      </a:lnTo>
                      <a:lnTo>
                        <a:pt x="28" y="117"/>
                      </a:lnTo>
                      <a:lnTo>
                        <a:pt x="14" y="110"/>
                      </a:lnTo>
                      <a:lnTo>
                        <a:pt x="6" y="101"/>
                      </a:lnTo>
                      <a:lnTo>
                        <a:pt x="0" y="89"/>
                      </a:lnTo>
                      <a:lnTo>
                        <a:pt x="4" y="72"/>
                      </a:lnTo>
                      <a:lnTo>
                        <a:pt x="6" y="68"/>
                      </a:lnTo>
                      <a:lnTo>
                        <a:pt x="13" y="58"/>
                      </a:lnTo>
                      <a:lnTo>
                        <a:pt x="23" y="45"/>
                      </a:lnTo>
                      <a:lnTo>
                        <a:pt x="34" y="30"/>
                      </a:lnTo>
                      <a:lnTo>
                        <a:pt x="46" y="16"/>
                      </a:lnTo>
                      <a:lnTo>
                        <a:pt x="58" y="7"/>
                      </a:lnTo>
                      <a:lnTo>
                        <a:pt x="67" y="2"/>
                      </a:lnTo>
                      <a:lnTo>
                        <a:pt x="81" y="0"/>
                      </a:lnTo>
                      <a:close/>
                    </a:path>
                  </a:pathLst>
                </a:custGeom>
                <a:solidFill>
                  <a:srgbClr val="FACB95">
                    <a:lumMod val="20000"/>
                    <a:lumOff val="8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sp>
              <p:nvSpPr>
                <p:cNvPr id="280" name="Freeform 123">
                  <a:extLst>
                    <a:ext uri="{FF2B5EF4-FFF2-40B4-BE49-F238E27FC236}">
                      <a16:creationId xmlns:a16="http://schemas.microsoft.com/office/drawing/2014/main" id="{63483750-D98E-4573-98A5-43527D891905}"/>
                    </a:ext>
                  </a:extLst>
                </p:cNvPr>
                <p:cNvSpPr>
                  <a:spLocks/>
                </p:cNvSpPr>
                <p:nvPr/>
              </p:nvSpPr>
              <p:spPr bwMode="auto">
                <a:xfrm>
                  <a:off x="3194050" y="1989138"/>
                  <a:ext cx="187325" cy="174625"/>
                </a:xfrm>
                <a:custGeom>
                  <a:avLst/>
                  <a:gdLst>
                    <a:gd name="T0" fmla="*/ 77 w 118"/>
                    <a:gd name="T1" fmla="*/ 0 h 110"/>
                    <a:gd name="T2" fmla="*/ 90 w 118"/>
                    <a:gd name="T3" fmla="*/ 2 h 110"/>
                    <a:gd name="T4" fmla="*/ 100 w 118"/>
                    <a:gd name="T5" fmla="*/ 7 h 110"/>
                    <a:gd name="T6" fmla="*/ 111 w 118"/>
                    <a:gd name="T7" fmla="*/ 17 h 110"/>
                    <a:gd name="T8" fmla="*/ 118 w 118"/>
                    <a:gd name="T9" fmla="*/ 31 h 110"/>
                    <a:gd name="T10" fmla="*/ 116 w 118"/>
                    <a:gd name="T11" fmla="*/ 35 h 110"/>
                    <a:gd name="T12" fmla="*/ 111 w 118"/>
                    <a:gd name="T13" fmla="*/ 45 h 110"/>
                    <a:gd name="T14" fmla="*/ 104 w 118"/>
                    <a:gd name="T15" fmla="*/ 58 h 110"/>
                    <a:gd name="T16" fmla="*/ 95 w 118"/>
                    <a:gd name="T17" fmla="*/ 72 h 110"/>
                    <a:gd name="T18" fmla="*/ 86 w 118"/>
                    <a:gd name="T19" fmla="*/ 86 h 110"/>
                    <a:gd name="T20" fmla="*/ 76 w 118"/>
                    <a:gd name="T21" fmla="*/ 98 h 110"/>
                    <a:gd name="T22" fmla="*/ 67 w 118"/>
                    <a:gd name="T23" fmla="*/ 107 h 110"/>
                    <a:gd name="T24" fmla="*/ 58 w 118"/>
                    <a:gd name="T25" fmla="*/ 110 h 110"/>
                    <a:gd name="T26" fmla="*/ 46 w 118"/>
                    <a:gd name="T27" fmla="*/ 108 h 110"/>
                    <a:gd name="T28" fmla="*/ 32 w 118"/>
                    <a:gd name="T29" fmla="*/ 105 h 110"/>
                    <a:gd name="T30" fmla="*/ 18 w 118"/>
                    <a:gd name="T31" fmla="*/ 100 h 110"/>
                    <a:gd name="T32" fmla="*/ 6 w 118"/>
                    <a:gd name="T33" fmla="*/ 93 h 110"/>
                    <a:gd name="T34" fmla="*/ 0 w 118"/>
                    <a:gd name="T35" fmla="*/ 84 h 110"/>
                    <a:gd name="T36" fmla="*/ 0 w 118"/>
                    <a:gd name="T37" fmla="*/ 73 h 110"/>
                    <a:gd name="T38" fmla="*/ 2 w 118"/>
                    <a:gd name="T39" fmla="*/ 70 h 110"/>
                    <a:gd name="T40" fmla="*/ 7 w 118"/>
                    <a:gd name="T41" fmla="*/ 59 h 110"/>
                    <a:gd name="T42" fmla="*/ 16 w 118"/>
                    <a:gd name="T43" fmla="*/ 45 h 110"/>
                    <a:gd name="T44" fmla="*/ 27 w 118"/>
                    <a:gd name="T45" fmla="*/ 30 h 110"/>
                    <a:gd name="T46" fmla="*/ 37 w 118"/>
                    <a:gd name="T47" fmla="*/ 17 h 110"/>
                    <a:gd name="T48" fmla="*/ 49 w 118"/>
                    <a:gd name="T49" fmla="*/ 9 h 110"/>
                    <a:gd name="T50" fmla="*/ 63 w 118"/>
                    <a:gd name="T51" fmla="*/ 3 h 110"/>
                    <a:gd name="T52" fmla="*/ 77 w 118"/>
                    <a:gd name="T53"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8" h="110">
                      <a:moveTo>
                        <a:pt x="77" y="0"/>
                      </a:moveTo>
                      <a:lnTo>
                        <a:pt x="90" y="2"/>
                      </a:lnTo>
                      <a:lnTo>
                        <a:pt x="100" y="7"/>
                      </a:lnTo>
                      <a:lnTo>
                        <a:pt x="111" y="17"/>
                      </a:lnTo>
                      <a:lnTo>
                        <a:pt x="118" y="31"/>
                      </a:lnTo>
                      <a:lnTo>
                        <a:pt x="116" y="35"/>
                      </a:lnTo>
                      <a:lnTo>
                        <a:pt x="111" y="45"/>
                      </a:lnTo>
                      <a:lnTo>
                        <a:pt x="104" y="58"/>
                      </a:lnTo>
                      <a:lnTo>
                        <a:pt x="95" y="72"/>
                      </a:lnTo>
                      <a:lnTo>
                        <a:pt x="86" y="86"/>
                      </a:lnTo>
                      <a:lnTo>
                        <a:pt x="76" y="98"/>
                      </a:lnTo>
                      <a:lnTo>
                        <a:pt x="67" y="107"/>
                      </a:lnTo>
                      <a:lnTo>
                        <a:pt x="58" y="110"/>
                      </a:lnTo>
                      <a:lnTo>
                        <a:pt x="46" y="108"/>
                      </a:lnTo>
                      <a:lnTo>
                        <a:pt x="32" y="105"/>
                      </a:lnTo>
                      <a:lnTo>
                        <a:pt x="18" y="100"/>
                      </a:lnTo>
                      <a:lnTo>
                        <a:pt x="6" y="93"/>
                      </a:lnTo>
                      <a:lnTo>
                        <a:pt x="0" y="84"/>
                      </a:lnTo>
                      <a:lnTo>
                        <a:pt x="0" y="73"/>
                      </a:lnTo>
                      <a:lnTo>
                        <a:pt x="2" y="70"/>
                      </a:lnTo>
                      <a:lnTo>
                        <a:pt x="7" y="59"/>
                      </a:lnTo>
                      <a:lnTo>
                        <a:pt x="16" y="45"/>
                      </a:lnTo>
                      <a:lnTo>
                        <a:pt x="27" y="30"/>
                      </a:lnTo>
                      <a:lnTo>
                        <a:pt x="37" y="17"/>
                      </a:lnTo>
                      <a:lnTo>
                        <a:pt x="49" y="9"/>
                      </a:lnTo>
                      <a:lnTo>
                        <a:pt x="63" y="3"/>
                      </a:lnTo>
                      <a:lnTo>
                        <a:pt x="77" y="0"/>
                      </a:lnTo>
                      <a:close/>
                    </a:path>
                  </a:pathLst>
                </a:custGeom>
                <a:solidFill>
                  <a:srgbClr val="FACB95">
                    <a:lumMod val="20000"/>
                    <a:lumOff val="8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grpSp>
        </p:grpSp>
        <p:grpSp>
          <p:nvGrpSpPr>
            <p:cNvPr id="260" name="Group 259">
              <a:extLst>
                <a:ext uri="{FF2B5EF4-FFF2-40B4-BE49-F238E27FC236}">
                  <a16:creationId xmlns:a16="http://schemas.microsoft.com/office/drawing/2014/main" id="{729A5A51-2811-448C-AF79-E2A91DF063C2}"/>
                </a:ext>
              </a:extLst>
            </p:cNvPr>
            <p:cNvGrpSpPr/>
            <p:nvPr/>
          </p:nvGrpSpPr>
          <p:grpSpPr>
            <a:xfrm>
              <a:off x="5665788" y="1860550"/>
              <a:ext cx="3768725" cy="4724400"/>
              <a:chOff x="5665788" y="1860550"/>
              <a:chExt cx="3768725" cy="4724400"/>
            </a:xfrm>
          </p:grpSpPr>
          <p:sp>
            <p:nvSpPr>
              <p:cNvPr id="267" name="Freeform 124">
                <a:extLst>
                  <a:ext uri="{FF2B5EF4-FFF2-40B4-BE49-F238E27FC236}">
                    <a16:creationId xmlns:a16="http://schemas.microsoft.com/office/drawing/2014/main" id="{0B5C5B09-7EBE-4744-8E86-DA74793DE66B}"/>
                  </a:ext>
                </a:extLst>
              </p:cNvPr>
              <p:cNvSpPr>
                <a:spLocks/>
              </p:cNvSpPr>
              <p:nvPr/>
            </p:nvSpPr>
            <p:spPr bwMode="auto">
              <a:xfrm>
                <a:off x="5665788" y="1860550"/>
                <a:ext cx="3768725" cy="4724400"/>
              </a:xfrm>
              <a:custGeom>
                <a:avLst/>
                <a:gdLst>
                  <a:gd name="T0" fmla="*/ 765 w 2374"/>
                  <a:gd name="T1" fmla="*/ 93 h 2976"/>
                  <a:gd name="T2" fmla="*/ 922 w 2374"/>
                  <a:gd name="T3" fmla="*/ 349 h 2976"/>
                  <a:gd name="T4" fmla="*/ 1029 w 2374"/>
                  <a:gd name="T5" fmla="*/ 546 h 2976"/>
                  <a:gd name="T6" fmla="*/ 1111 w 2374"/>
                  <a:gd name="T7" fmla="*/ 683 h 2976"/>
                  <a:gd name="T8" fmla="*/ 1124 w 2374"/>
                  <a:gd name="T9" fmla="*/ 621 h 2976"/>
                  <a:gd name="T10" fmla="*/ 1031 w 2374"/>
                  <a:gd name="T11" fmla="*/ 403 h 2976"/>
                  <a:gd name="T12" fmla="*/ 999 w 2374"/>
                  <a:gd name="T13" fmla="*/ 265 h 2976"/>
                  <a:gd name="T14" fmla="*/ 1083 w 2374"/>
                  <a:gd name="T15" fmla="*/ 263 h 2976"/>
                  <a:gd name="T16" fmla="*/ 1262 w 2374"/>
                  <a:gd name="T17" fmla="*/ 562 h 2976"/>
                  <a:gd name="T18" fmla="*/ 1446 w 2374"/>
                  <a:gd name="T19" fmla="*/ 966 h 2976"/>
                  <a:gd name="T20" fmla="*/ 1577 w 2374"/>
                  <a:gd name="T21" fmla="*/ 1374 h 2976"/>
                  <a:gd name="T22" fmla="*/ 1707 w 2374"/>
                  <a:gd name="T23" fmla="*/ 1676 h 2976"/>
                  <a:gd name="T24" fmla="*/ 1953 w 2374"/>
                  <a:gd name="T25" fmla="*/ 2084 h 2976"/>
                  <a:gd name="T26" fmla="*/ 2195 w 2374"/>
                  <a:gd name="T27" fmla="*/ 2388 h 2976"/>
                  <a:gd name="T28" fmla="*/ 2307 w 2374"/>
                  <a:gd name="T29" fmla="*/ 2488 h 2976"/>
                  <a:gd name="T30" fmla="*/ 2368 w 2374"/>
                  <a:gd name="T31" fmla="*/ 2568 h 2976"/>
                  <a:gd name="T32" fmla="*/ 2368 w 2374"/>
                  <a:gd name="T33" fmla="*/ 2673 h 2976"/>
                  <a:gd name="T34" fmla="*/ 2235 w 2374"/>
                  <a:gd name="T35" fmla="*/ 2876 h 2976"/>
                  <a:gd name="T36" fmla="*/ 2092 w 2374"/>
                  <a:gd name="T37" fmla="*/ 2946 h 2976"/>
                  <a:gd name="T38" fmla="*/ 1826 w 2374"/>
                  <a:gd name="T39" fmla="*/ 2964 h 2976"/>
                  <a:gd name="T40" fmla="*/ 1610 w 2374"/>
                  <a:gd name="T41" fmla="*/ 2761 h 2976"/>
                  <a:gd name="T42" fmla="*/ 1398 w 2374"/>
                  <a:gd name="T43" fmla="*/ 2353 h 2976"/>
                  <a:gd name="T44" fmla="*/ 1197 w 2374"/>
                  <a:gd name="T45" fmla="*/ 1995 h 2976"/>
                  <a:gd name="T46" fmla="*/ 763 w 2374"/>
                  <a:gd name="T47" fmla="*/ 1676 h 2976"/>
                  <a:gd name="T48" fmla="*/ 429 w 2374"/>
                  <a:gd name="T49" fmla="*/ 1412 h 2976"/>
                  <a:gd name="T50" fmla="*/ 275 w 2374"/>
                  <a:gd name="T51" fmla="*/ 1272 h 2976"/>
                  <a:gd name="T52" fmla="*/ 164 w 2374"/>
                  <a:gd name="T53" fmla="*/ 1097 h 2976"/>
                  <a:gd name="T54" fmla="*/ 254 w 2374"/>
                  <a:gd name="T55" fmla="*/ 1024 h 2976"/>
                  <a:gd name="T56" fmla="*/ 416 w 2374"/>
                  <a:gd name="T57" fmla="*/ 1129 h 2976"/>
                  <a:gd name="T58" fmla="*/ 525 w 2374"/>
                  <a:gd name="T59" fmla="*/ 1230 h 2976"/>
                  <a:gd name="T60" fmla="*/ 570 w 2374"/>
                  <a:gd name="T61" fmla="*/ 1216 h 2976"/>
                  <a:gd name="T62" fmla="*/ 479 w 2374"/>
                  <a:gd name="T63" fmla="*/ 1089 h 2976"/>
                  <a:gd name="T64" fmla="*/ 287 w 2374"/>
                  <a:gd name="T65" fmla="*/ 891 h 2976"/>
                  <a:gd name="T66" fmla="*/ 80 w 2374"/>
                  <a:gd name="T67" fmla="*/ 655 h 2976"/>
                  <a:gd name="T68" fmla="*/ 1 w 2374"/>
                  <a:gd name="T69" fmla="*/ 490 h 2976"/>
                  <a:gd name="T70" fmla="*/ 128 w 2374"/>
                  <a:gd name="T71" fmla="*/ 462 h 2976"/>
                  <a:gd name="T72" fmla="*/ 296 w 2374"/>
                  <a:gd name="T73" fmla="*/ 632 h 2976"/>
                  <a:gd name="T74" fmla="*/ 520 w 2374"/>
                  <a:gd name="T75" fmla="*/ 856 h 2976"/>
                  <a:gd name="T76" fmla="*/ 675 w 2374"/>
                  <a:gd name="T77" fmla="*/ 989 h 2976"/>
                  <a:gd name="T78" fmla="*/ 695 w 2374"/>
                  <a:gd name="T79" fmla="*/ 926 h 2976"/>
                  <a:gd name="T80" fmla="*/ 632 w 2374"/>
                  <a:gd name="T81" fmla="*/ 803 h 2976"/>
                  <a:gd name="T82" fmla="*/ 504 w 2374"/>
                  <a:gd name="T83" fmla="*/ 567 h 2976"/>
                  <a:gd name="T84" fmla="*/ 362 w 2374"/>
                  <a:gd name="T85" fmla="*/ 294 h 2976"/>
                  <a:gd name="T86" fmla="*/ 294 w 2374"/>
                  <a:gd name="T87" fmla="*/ 161 h 2976"/>
                  <a:gd name="T88" fmla="*/ 339 w 2374"/>
                  <a:gd name="T89" fmla="*/ 60 h 2976"/>
                  <a:gd name="T90" fmla="*/ 457 w 2374"/>
                  <a:gd name="T91" fmla="*/ 126 h 2976"/>
                  <a:gd name="T92" fmla="*/ 623 w 2374"/>
                  <a:gd name="T93" fmla="*/ 389 h 2976"/>
                  <a:gd name="T94" fmla="*/ 787 w 2374"/>
                  <a:gd name="T95" fmla="*/ 653 h 2976"/>
                  <a:gd name="T96" fmla="*/ 863 w 2374"/>
                  <a:gd name="T97" fmla="*/ 779 h 2976"/>
                  <a:gd name="T98" fmla="*/ 921 w 2374"/>
                  <a:gd name="T99" fmla="*/ 803 h 2976"/>
                  <a:gd name="T100" fmla="*/ 870 w 2374"/>
                  <a:gd name="T101" fmla="*/ 620 h 2976"/>
                  <a:gd name="T102" fmla="*/ 731 w 2374"/>
                  <a:gd name="T103" fmla="*/ 338 h 2976"/>
                  <a:gd name="T104" fmla="*/ 635 w 2374"/>
                  <a:gd name="T105" fmla="*/ 167 h 2976"/>
                  <a:gd name="T106" fmla="*/ 591 w 2374"/>
                  <a:gd name="T107" fmla="*/ 32 h 2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74" h="2976">
                    <a:moveTo>
                      <a:pt x="640" y="0"/>
                    </a:moveTo>
                    <a:lnTo>
                      <a:pt x="663" y="2"/>
                    </a:lnTo>
                    <a:lnTo>
                      <a:pt x="686" y="14"/>
                    </a:lnTo>
                    <a:lnTo>
                      <a:pt x="710" y="34"/>
                    </a:lnTo>
                    <a:lnTo>
                      <a:pt x="737" y="60"/>
                    </a:lnTo>
                    <a:lnTo>
                      <a:pt x="765" y="93"/>
                    </a:lnTo>
                    <a:lnTo>
                      <a:pt x="791" y="130"/>
                    </a:lnTo>
                    <a:lnTo>
                      <a:pt x="819" y="172"/>
                    </a:lnTo>
                    <a:lnTo>
                      <a:pt x="847" y="216"/>
                    </a:lnTo>
                    <a:lnTo>
                      <a:pt x="873" y="259"/>
                    </a:lnTo>
                    <a:lnTo>
                      <a:pt x="900" y="305"/>
                    </a:lnTo>
                    <a:lnTo>
                      <a:pt x="922" y="349"/>
                    </a:lnTo>
                    <a:lnTo>
                      <a:pt x="945" y="391"/>
                    </a:lnTo>
                    <a:lnTo>
                      <a:pt x="966" y="427"/>
                    </a:lnTo>
                    <a:lnTo>
                      <a:pt x="984" y="461"/>
                    </a:lnTo>
                    <a:lnTo>
                      <a:pt x="999" y="488"/>
                    </a:lnTo>
                    <a:lnTo>
                      <a:pt x="1013" y="518"/>
                    </a:lnTo>
                    <a:lnTo>
                      <a:pt x="1029" y="546"/>
                    </a:lnTo>
                    <a:lnTo>
                      <a:pt x="1045" y="574"/>
                    </a:lnTo>
                    <a:lnTo>
                      <a:pt x="1061" y="602"/>
                    </a:lnTo>
                    <a:lnTo>
                      <a:pt x="1075" y="628"/>
                    </a:lnTo>
                    <a:lnTo>
                      <a:pt x="1089" y="649"/>
                    </a:lnTo>
                    <a:lnTo>
                      <a:pt x="1101" y="669"/>
                    </a:lnTo>
                    <a:lnTo>
                      <a:pt x="1111" y="683"/>
                    </a:lnTo>
                    <a:lnTo>
                      <a:pt x="1118" y="691"/>
                    </a:lnTo>
                    <a:lnTo>
                      <a:pt x="1125" y="693"/>
                    </a:lnTo>
                    <a:lnTo>
                      <a:pt x="1131" y="688"/>
                    </a:lnTo>
                    <a:lnTo>
                      <a:pt x="1131" y="676"/>
                    </a:lnTo>
                    <a:lnTo>
                      <a:pt x="1131" y="655"/>
                    </a:lnTo>
                    <a:lnTo>
                      <a:pt x="1124" y="621"/>
                    </a:lnTo>
                    <a:lnTo>
                      <a:pt x="1113" y="586"/>
                    </a:lnTo>
                    <a:lnTo>
                      <a:pt x="1099" y="550"/>
                    </a:lnTo>
                    <a:lnTo>
                      <a:pt x="1083" y="513"/>
                    </a:lnTo>
                    <a:lnTo>
                      <a:pt x="1066" y="474"/>
                    </a:lnTo>
                    <a:lnTo>
                      <a:pt x="1048" y="438"/>
                    </a:lnTo>
                    <a:lnTo>
                      <a:pt x="1031" y="403"/>
                    </a:lnTo>
                    <a:lnTo>
                      <a:pt x="1017" y="370"/>
                    </a:lnTo>
                    <a:lnTo>
                      <a:pt x="1005" y="340"/>
                    </a:lnTo>
                    <a:lnTo>
                      <a:pt x="996" y="315"/>
                    </a:lnTo>
                    <a:lnTo>
                      <a:pt x="992" y="294"/>
                    </a:lnTo>
                    <a:lnTo>
                      <a:pt x="994" y="279"/>
                    </a:lnTo>
                    <a:lnTo>
                      <a:pt x="999" y="265"/>
                    </a:lnTo>
                    <a:lnTo>
                      <a:pt x="1006" y="254"/>
                    </a:lnTo>
                    <a:lnTo>
                      <a:pt x="1017" y="245"/>
                    </a:lnTo>
                    <a:lnTo>
                      <a:pt x="1029" y="240"/>
                    </a:lnTo>
                    <a:lnTo>
                      <a:pt x="1045" y="242"/>
                    </a:lnTo>
                    <a:lnTo>
                      <a:pt x="1064" y="249"/>
                    </a:lnTo>
                    <a:lnTo>
                      <a:pt x="1083" y="263"/>
                    </a:lnTo>
                    <a:lnTo>
                      <a:pt x="1106" y="284"/>
                    </a:lnTo>
                    <a:lnTo>
                      <a:pt x="1131" y="314"/>
                    </a:lnTo>
                    <a:lnTo>
                      <a:pt x="1159" y="354"/>
                    </a:lnTo>
                    <a:lnTo>
                      <a:pt x="1187" y="403"/>
                    </a:lnTo>
                    <a:lnTo>
                      <a:pt x="1227" y="485"/>
                    </a:lnTo>
                    <a:lnTo>
                      <a:pt x="1262" y="562"/>
                    </a:lnTo>
                    <a:lnTo>
                      <a:pt x="1293" y="634"/>
                    </a:lnTo>
                    <a:lnTo>
                      <a:pt x="1323" y="704"/>
                    </a:lnTo>
                    <a:lnTo>
                      <a:pt x="1351" y="772"/>
                    </a:lnTo>
                    <a:lnTo>
                      <a:pt x="1381" y="838"/>
                    </a:lnTo>
                    <a:lnTo>
                      <a:pt x="1411" y="901"/>
                    </a:lnTo>
                    <a:lnTo>
                      <a:pt x="1446" y="966"/>
                    </a:lnTo>
                    <a:lnTo>
                      <a:pt x="1477" y="1029"/>
                    </a:lnTo>
                    <a:lnTo>
                      <a:pt x="1503" y="1097"/>
                    </a:lnTo>
                    <a:lnTo>
                      <a:pt x="1525" y="1167"/>
                    </a:lnTo>
                    <a:lnTo>
                      <a:pt x="1544" y="1239"/>
                    </a:lnTo>
                    <a:lnTo>
                      <a:pt x="1561" y="1307"/>
                    </a:lnTo>
                    <a:lnTo>
                      <a:pt x="1577" y="1374"/>
                    </a:lnTo>
                    <a:lnTo>
                      <a:pt x="1595" y="1435"/>
                    </a:lnTo>
                    <a:lnTo>
                      <a:pt x="1616" y="1487"/>
                    </a:lnTo>
                    <a:lnTo>
                      <a:pt x="1631" y="1526"/>
                    </a:lnTo>
                    <a:lnTo>
                      <a:pt x="1652" y="1570"/>
                    </a:lnTo>
                    <a:lnTo>
                      <a:pt x="1677" y="1620"/>
                    </a:lnTo>
                    <a:lnTo>
                      <a:pt x="1707" y="1676"/>
                    </a:lnTo>
                    <a:lnTo>
                      <a:pt x="1738" y="1736"/>
                    </a:lnTo>
                    <a:lnTo>
                      <a:pt x="1775" y="1800"/>
                    </a:lnTo>
                    <a:lnTo>
                      <a:pt x="1815" y="1869"/>
                    </a:lnTo>
                    <a:lnTo>
                      <a:pt x="1859" y="1939"/>
                    </a:lnTo>
                    <a:lnTo>
                      <a:pt x="1904" y="2012"/>
                    </a:lnTo>
                    <a:lnTo>
                      <a:pt x="1953" y="2084"/>
                    </a:lnTo>
                    <a:lnTo>
                      <a:pt x="2006" y="2157"/>
                    </a:lnTo>
                    <a:lnTo>
                      <a:pt x="2060" y="2229"/>
                    </a:lnTo>
                    <a:lnTo>
                      <a:pt x="2099" y="2280"/>
                    </a:lnTo>
                    <a:lnTo>
                      <a:pt x="2135" y="2322"/>
                    </a:lnTo>
                    <a:lnTo>
                      <a:pt x="2167" y="2358"/>
                    </a:lnTo>
                    <a:lnTo>
                      <a:pt x="2195" y="2388"/>
                    </a:lnTo>
                    <a:lnTo>
                      <a:pt x="2219" y="2413"/>
                    </a:lnTo>
                    <a:lnTo>
                      <a:pt x="2242" y="2434"/>
                    </a:lnTo>
                    <a:lnTo>
                      <a:pt x="2262" y="2449"/>
                    </a:lnTo>
                    <a:lnTo>
                      <a:pt x="2279" y="2463"/>
                    </a:lnTo>
                    <a:lnTo>
                      <a:pt x="2295" y="2476"/>
                    </a:lnTo>
                    <a:lnTo>
                      <a:pt x="2307" y="2488"/>
                    </a:lnTo>
                    <a:lnTo>
                      <a:pt x="2319" y="2497"/>
                    </a:lnTo>
                    <a:lnTo>
                      <a:pt x="2330" y="2507"/>
                    </a:lnTo>
                    <a:lnTo>
                      <a:pt x="2340" y="2519"/>
                    </a:lnTo>
                    <a:lnTo>
                      <a:pt x="2349" y="2533"/>
                    </a:lnTo>
                    <a:lnTo>
                      <a:pt x="2360" y="2549"/>
                    </a:lnTo>
                    <a:lnTo>
                      <a:pt x="2368" y="2568"/>
                    </a:lnTo>
                    <a:lnTo>
                      <a:pt x="2368" y="2572"/>
                    </a:lnTo>
                    <a:lnTo>
                      <a:pt x="2370" y="2582"/>
                    </a:lnTo>
                    <a:lnTo>
                      <a:pt x="2372" y="2598"/>
                    </a:lnTo>
                    <a:lnTo>
                      <a:pt x="2374" y="2619"/>
                    </a:lnTo>
                    <a:lnTo>
                      <a:pt x="2372" y="2645"/>
                    </a:lnTo>
                    <a:lnTo>
                      <a:pt x="2368" y="2673"/>
                    </a:lnTo>
                    <a:lnTo>
                      <a:pt x="2360" y="2705"/>
                    </a:lnTo>
                    <a:lnTo>
                      <a:pt x="2347" y="2738"/>
                    </a:lnTo>
                    <a:lnTo>
                      <a:pt x="2330" y="2773"/>
                    </a:lnTo>
                    <a:lnTo>
                      <a:pt x="2305" y="2808"/>
                    </a:lnTo>
                    <a:lnTo>
                      <a:pt x="2274" y="2843"/>
                    </a:lnTo>
                    <a:lnTo>
                      <a:pt x="2235" y="2876"/>
                    </a:lnTo>
                    <a:lnTo>
                      <a:pt x="2184" y="2906"/>
                    </a:lnTo>
                    <a:lnTo>
                      <a:pt x="2181" y="2908"/>
                    </a:lnTo>
                    <a:lnTo>
                      <a:pt x="2169" y="2915"/>
                    </a:lnTo>
                    <a:lnTo>
                      <a:pt x="2149" y="2924"/>
                    </a:lnTo>
                    <a:lnTo>
                      <a:pt x="2123" y="2936"/>
                    </a:lnTo>
                    <a:lnTo>
                      <a:pt x="2092" y="2946"/>
                    </a:lnTo>
                    <a:lnTo>
                      <a:pt x="2055" y="2959"/>
                    </a:lnTo>
                    <a:lnTo>
                      <a:pt x="2015" y="2967"/>
                    </a:lnTo>
                    <a:lnTo>
                      <a:pt x="1971" y="2974"/>
                    </a:lnTo>
                    <a:lnTo>
                      <a:pt x="1925" y="2976"/>
                    </a:lnTo>
                    <a:lnTo>
                      <a:pt x="1876" y="2973"/>
                    </a:lnTo>
                    <a:lnTo>
                      <a:pt x="1826" y="2964"/>
                    </a:lnTo>
                    <a:lnTo>
                      <a:pt x="1777" y="2948"/>
                    </a:lnTo>
                    <a:lnTo>
                      <a:pt x="1745" y="2929"/>
                    </a:lnTo>
                    <a:lnTo>
                      <a:pt x="1712" y="2901"/>
                    </a:lnTo>
                    <a:lnTo>
                      <a:pt x="1679" y="2861"/>
                    </a:lnTo>
                    <a:lnTo>
                      <a:pt x="1644" y="2813"/>
                    </a:lnTo>
                    <a:lnTo>
                      <a:pt x="1610" y="2761"/>
                    </a:lnTo>
                    <a:lnTo>
                      <a:pt x="1575" y="2700"/>
                    </a:lnTo>
                    <a:lnTo>
                      <a:pt x="1540" y="2635"/>
                    </a:lnTo>
                    <a:lnTo>
                      <a:pt x="1503" y="2567"/>
                    </a:lnTo>
                    <a:lnTo>
                      <a:pt x="1468" y="2497"/>
                    </a:lnTo>
                    <a:lnTo>
                      <a:pt x="1433" y="2425"/>
                    </a:lnTo>
                    <a:lnTo>
                      <a:pt x="1398" y="2353"/>
                    </a:lnTo>
                    <a:lnTo>
                      <a:pt x="1363" y="2283"/>
                    </a:lnTo>
                    <a:lnTo>
                      <a:pt x="1328" y="2217"/>
                    </a:lnTo>
                    <a:lnTo>
                      <a:pt x="1295" y="2152"/>
                    </a:lnTo>
                    <a:lnTo>
                      <a:pt x="1262" y="2094"/>
                    </a:lnTo>
                    <a:lnTo>
                      <a:pt x="1230" y="2040"/>
                    </a:lnTo>
                    <a:lnTo>
                      <a:pt x="1197" y="1995"/>
                    </a:lnTo>
                    <a:lnTo>
                      <a:pt x="1167" y="1958"/>
                    </a:lnTo>
                    <a:lnTo>
                      <a:pt x="1138" y="1932"/>
                    </a:lnTo>
                    <a:lnTo>
                      <a:pt x="1054" y="1870"/>
                    </a:lnTo>
                    <a:lnTo>
                      <a:pt x="963" y="1809"/>
                    </a:lnTo>
                    <a:lnTo>
                      <a:pt x="865" y="1744"/>
                    </a:lnTo>
                    <a:lnTo>
                      <a:pt x="763" y="1676"/>
                    </a:lnTo>
                    <a:lnTo>
                      <a:pt x="661" y="1603"/>
                    </a:lnTo>
                    <a:lnTo>
                      <a:pt x="558" y="1522"/>
                    </a:lnTo>
                    <a:lnTo>
                      <a:pt x="458" y="1435"/>
                    </a:lnTo>
                    <a:lnTo>
                      <a:pt x="455" y="1433"/>
                    </a:lnTo>
                    <a:lnTo>
                      <a:pt x="444" y="1424"/>
                    </a:lnTo>
                    <a:lnTo>
                      <a:pt x="429" y="1412"/>
                    </a:lnTo>
                    <a:lnTo>
                      <a:pt x="409" y="1396"/>
                    </a:lnTo>
                    <a:lnTo>
                      <a:pt x="385" y="1377"/>
                    </a:lnTo>
                    <a:lnTo>
                      <a:pt x="360" y="1354"/>
                    </a:lnTo>
                    <a:lnTo>
                      <a:pt x="332" y="1328"/>
                    </a:lnTo>
                    <a:lnTo>
                      <a:pt x="303" y="1302"/>
                    </a:lnTo>
                    <a:lnTo>
                      <a:pt x="275" y="1272"/>
                    </a:lnTo>
                    <a:lnTo>
                      <a:pt x="248" y="1242"/>
                    </a:lnTo>
                    <a:lnTo>
                      <a:pt x="222" y="1213"/>
                    </a:lnTo>
                    <a:lnTo>
                      <a:pt x="201" y="1183"/>
                    </a:lnTo>
                    <a:lnTo>
                      <a:pt x="184" y="1153"/>
                    </a:lnTo>
                    <a:lnTo>
                      <a:pt x="171" y="1123"/>
                    </a:lnTo>
                    <a:lnTo>
                      <a:pt x="164" y="1097"/>
                    </a:lnTo>
                    <a:lnTo>
                      <a:pt x="164" y="1073"/>
                    </a:lnTo>
                    <a:lnTo>
                      <a:pt x="173" y="1050"/>
                    </a:lnTo>
                    <a:lnTo>
                      <a:pt x="189" y="1031"/>
                    </a:lnTo>
                    <a:lnTo>
                      <a:pt x="208" y="1022"/>
                    </a:lnTo>
                    <a:lnTo>
                      <a:pt x="229" y="1019"/>
                    </a:lnTo>
                    <a:lnTo>
                      <a:pt x="254" y="1024"/>
                    </a:lnTo>
                    <a:lnTo>
                      <a:pt x="280" y="1033"/>
                    </a:lnTo>
                    <a:lnTo>
                      <a:pt x="306" y="1047"/>
                    </a:lnTo>
                    <a:lnTo>
                      <a:pt x="334" y="1064"/>
                    </a:lnTo>
                    <a:lnTo>
                      <a:pt x="362" y="1085"/>
                    </a:lnTo>
                    <a:lnTo>
                      <a:pt x="390" y="1106"/>
                    </a:lnTo>
                    <a:lnTo>
                      <a:pt x="416" y="1129"/>
                    </a:lnTo>
                    <a:lnTo>
                      <a:pt x="441" y="1151"/>
                    </a:lnTo>
                    <a:lnTo>
                      <a:pt x="464" y="1174"/>
                    </a:lnTo>
                    <a:lnTo>
                      <a:pt x="485" y="1193"/>
                    </a:lnTo>
                    <a:lnTo>
                      <a:pt x="502" y="1209"/>
                    </a:lnTo>
                    <a:lnTo>
                      <a:pt x="516" y="1221"/>
                    </a:lnTo>
                    <a:lnTo>
                      <a:pt x="525" y="1230"/>
                    </a:lnTo>
                    <a:lnTo>
                      <a:pt x="535" y="1235"/>
                    </a:lnTo>
                    <a:lnTo>
                      <a:pt x="546" y="1239"/>
                    </a:lnTo>
                    <a:lnTo>
                      <a:pt x="555" y="1239"/>
                    </a:lnTo>
                    <a:lnTo>
                      <a:pt x="563" y="1234"/>
                    </a:lnTo>
                    <a:lnTo>
                      <a:pt x="569" y="1227"/>
                    </a:lnTo>
                    <a:lnTo>
                      <a:pt x="570" y="1216"/>
                    </a:lnTo>
                    <a:lnTo>
                      <a:pt x="567" y="1202"/>
                    </a:lnTo>
                    <a:lnTo>
                      <a:pt x="560" y="1185"/>
                    </a:lnTo>
                    <a:lnTo>
                      <a:pt x="548" y="1164"/>
                    </a:lnTo>
                    <a:lnTo>
                      <a:pt x="527" y="1137"/>
                    </a:lnTo>
                    <a:lnTo>
                      <a:pt x="500" y="1108"/>
                    </a:lnTo>
                    <a:lnTo>
                      <a:pt x="479" y="1089"/>
                    </a:lnTo>
                    <a:lnTo>
                      <a:pt x="455" y="1062"/>
                    </a:lnTo>
                    <a:lnTo>
                      <a:pt x="427" y="1034"/>
                    </a:lnTo>
                    <a:lnTo>
                      <a:pt x="395" y="1001"/>
                    </a:lnTo>
                    <a:lnTo>
                      <a:pt x="360" y="968"/>
                    </a:lnTo>
                    <a:lnTo>
                      <a:pt x="325" y="929"/>
                    </a:lnTo>
                    <a:lnTo>
                      <a:pt x="287" y="891"/>
                    </a:lnTo>
                    <a:lnTo>
                      <a:pt x="250" y="852"/>
                    </a:lnTo>
                    <a:lnTo>
                      <a:pt x="213" y="812"/>
                    </a:lnTo>
                    <a:lnTo>
                      <a:pt x="177" y="770"/>
                    </a:lnTo>
                    <a:lnTo>
                      <a:pt x="142" y="730"/>
                    </a:lnTo>
                    <a:lnTo>
                      <a:pt x="110" y="691"/>
                    </a:lnTo>
                    <a:lnTo>
                      <a:pt x="80" y="655"/>
                    </a:lnTo>
                    <a:lnTo>
                      <a:pt x="54" y="618"/>
                    </a:lnTo>
                    <a:lnTo>
                      <a:pt x="33" y="586"/>
                    </a:lnTo>
                    <a:lnTo>
                      <a:pt x="15" y="557"/>
                    </a:lnTo>
                    <a:lnTo>
                      <a:pt x="5" y="530"/>
                    </a:lnTo>
                    <a:lnTo>
                      <a:pt x="0" y="508"/>
                    </a:lnTo>
                    <a:lnTo>
                      <a:pt x="1" y="490"/>
                    </a:lnTo>
                    <a:lnTo>
                      <a:pt x="15" y="464"/>
                    </a:lnTo>
                    <a:lnTo>
                      <a:pt x="33" y="448"/>
                    </a:lnTo>
                    <a:lnTo>
                      <a:pt x="54" y="440"/>
                    </a:lnTo>
                    <a:lnTo>
                      <a:pt x="77" y="440"/>
                    </a:lnTo>
                    <a:lnTo>
                      <a:pt x="101" y="448"/>
                    </a:lnTo>
                    <a:lnTo>
                      <a:pt x="128" y="462"/>
                    </a:lnTo>
                    <a:lnTo>
                      <a:pt x="156" y="485"/>
                    </a:lnTo>
                    <a:lnTo>
                      <a:pt x="185" y="511"/>
                    </a:lnTo>
                    <a:lnTo>
                      <a:pt x="215" y="544"/>
                    </a:lnTo>
                    <a:lnTo>
                      <a:pt x="238" y="569"/>
                    </a:lnTo>
                    <a:lnTo>
                      <a:pt x="264" y="599"/>
                    </a:lnTo>
                    <a:lnTo>
                      <a:pt x="296" y="632"/>
                    </a:lnTo>
                    <a:lnTo>
                      <a:pt x="329" y="667"/>
                    </a:lnTo>
                    <a:lnTo>
                      <a:pt x="366" y="704"/>
                    </a:lnTo>
                    <a:lnTo>
                      <a:pt x="404" y="742"/>
                    </a:lnTo>
                    <a:lnTo>
                      <a:pt x="443" y="781"/>
                    </a:lnTo>
                    <a:lnTo>
                      <a:pt x="481" y="819"/>
                    </a:lnTo>
                    <a:lnTo>
                      <a:pt x="520" y="856"/>
                    </a:lnTo>
                    <a:lnTo>
                      <a:pt x="555" y="889"/>
                    </a:lnTo>
                    <a:lnTo>
                      <a:pt x="586" y="919"/>
                    </a:lnTo>
                    <a:lnTo>
                      <a:pt x="616" y="945"/>
                    </a:lnTo>
                    <a:lnTo>
                      <a:pt x="640" y="964"/>
                    </a:lnTo>
                    <a:lnTo>
                      <a:pt x="658" y="978"/>
                    </a:lnTo>
                    <a:lnTo>
                      <a:pt x="675" y="989"/>
                    </a:lnTo>
                    <a:lnTo>
                      <a:pt x="688" y="992"/>
                    </a:lnTo>
                    <a:lnTo>
                      <a:pt x="696" y="987"/>
                    </a:lnTo>
                    <a:lnTo>
                      <a:pt x="702" y="978"/>
                    </a:lnTo>
                    <a:lnTo>
                      <a:pt x="702" y="964"/>
                    </a:lnTo>
                    <a:lnTo>
                      <a:pt x="700" y="947"/>
                    </a:lnTo>
                    <a:lnTo>
                      <a:pt x="695" y="926"/>
                    </a:lnTo>
                    <a:lnTo>
                      <a:pt x="688" y="905"/>
                    </a:lnTo>
                    <a:lnTo>
                      <a:pt x="677" y="882"/>
                    </a:lnTo>
                    <a:lnTo>
                      <a:pt x="667" y="861"/>
                    </a:lnTo>
                    <a:lnTo>
                      <a:pt x="654" y="840"/>
                    </a:lnTo>
                    <a:lnTo>
                      <a:pt x="646" y="826"/>
                    </a:lnTo>
                    <a:lnTo>
                      <a:pt x="632" y="803"/>
                    </a:lnTo>
                    <a:lnTo>
                      <a:pt x="616" y="775"/>
                    </a:lnTo>
                    <a:lnTo>
                      <a:pt x="597" y="740"/>
                    </a:lnTo>
                    <a:lnTo>
                      <a:pt x="576" y="702"/>
                    </a:lnTo>
                    <a:lnTo>
                      <a:pt x="553" y="660"/>
                    </a:lnTo>
                    <a:lnTo>
                      <a:pt x="530" y="614"/>
                    </a:lnTo>
                    <a:lnTo>
                      <a:pt x="504" y="567"/>
                    </a:lnTo>
                    <a:lnTo>
                      <a:pt x="479" y="520"/>
                    </a:lnTo>
                    <a:lnTo>
                      <a:pt x="455" y="471"/>
                    </a:lnTo>
                    <a:lnTo>
                      <a:pt x="429" y="424"/>
                    </a:lnTo>
                    <a:lnTo>
                      <a:pt x="406" y="378"/>
                    </a:lnTo>
                    <a:lnTo>
                      <a:pt x="383" y="335"/>
                    </a:lnTo>
                    <a:lnTo>
                      <a:pt x="362" y="294"/>
                    </a:lnTo>
                    <a:lnTo>
                      <a:pt x="343" y="259"/>
                    </a:lnTo>
                    <a:lnTo>
                      <a:pt x="327" y="228"/>
                    </a:lnTo>
                    <a:lnTo>
                      <a:pt x="315" y="203"/>
                    </a:lnTo>
                    <a:lnTo>
                      <a:pt x="306" y="188"/>
                    </a:lnTo>
                    <a:lnTo>
                      <a:pt x="301" y="177"/>
                    </a:lnTo>
                    <a:lnTo>
                      <a:pt x="294" y="161"/>
                    </a:lnTo>
                    <a:lnTo>
                      <a:pt x="290" y="142"/>
                    </a:lnTo>
                    <a:lnTo>
                      <a:pt x="289" y="121"/>
                    </a:lnTo>
                    <a:lnTo>
                      <a:pt x="294" y="102"/>
                    </a:lnTo>
                    <a:lnTo>
                      <a:pt x="303" y="84"/>
                    </a:lnTo>
                    <a:lnTo>
                      <a:pt x="317" y="69"/>
                    </a:lnTo>
                    <a:lnTo>
                      <a:pt x="339" y="60"/>
                    </a:lnTo>
                    <a:lnTo>
                      <a:pt x="357" y="56"/>
                    </a:lnTo>
                    <a:lnTo>
                      <a:pt x="374" y="58"/>
                    </a:lnTo>
                    <a:lnTo>
                      <a:pt x="392" y="67"/>
                    </a:lnTo>
                    <a:lnTo>
                      <a:pt x="413" y="81"/>
                    </a:lnTo>
                    <a:lnTo>
                      <a:pt x="434" y="100"/>
                    </a:lnTo>
                    <a:lnTo>
                      <a:pt x="457" y="126"/>
                    </a:lnTo>
                    <a:lnTo>
                      <a:pt x="481" y="161"/>
                    </a:lnTo>
                    <a:lnTo>
                      <a:pt x="509" y="203"/>
                    </a:lnTo>
                    <a:lnTo>
                      <a:pt x="541" y="252"/>
                    </a:lnTo>
                    <a:lnTo>
                      <a:pt x="565" y="296"/>
                    </a:lnTo>
                    <a:lnTo>
                      <a:pt x="593" y="342"/>
                    </a:lnTo>
                    <a:lnTo>
                      <a:pt x="623" y="389"/>
                    </a:lnTo>
                    <a:lnTo>
                      <a:pt x="653" y="436"/>
                    </a:lnTo>
                    <a:lnTo>
                      <a:pt x="682" y="483"/>
                    </a:lnTo>
                    <a:lnTo>
                      <a:pt x="710" y="530"/>
                    </a:lnTo>
                    <a:lnTo>
                      <a:pt x="738" y="574"/>
                    </a:lnTo>
                    <a:lnTo>
                      <a:pt x="765" y="616"/>
                    </a:lnTo>
                    <a:lnTo>
                      <a:pt x="787" y="653"/>
                    </a:lnTo>
                    <a:lnTo>
                      <a:pt x="807" y="684"/>
                    </a:lnTo>
                    <a:lnTo>
                      <a:pt x="821" y="711"/>
                    </a:lnTo>
                    <a:lnTo>
                      <a:pt x="831" y="730"/>
                    </a:lnTo>
                    <a:lnTo>
                      <a:pt x="840" y="746"/>
                    </a:lnTo>
                    <a:lnTo>
                      <a:pt x="851" y="763"/>
                    </a:lnTo>
                    <a:lnTo>
                      <a:pt x="863" y="779"/>
                    </a:lnTo>
                    <a:lnTo>
                      <a:pt x="875" y="791"/>
                    </a:lnTo>
                    <a:lnTo>
                      <a:pt x="887" y="803"/>
                    </a:lnTo>
                    <a:lnTo>
                      <a:pt x="898" y="810"/>
                    </a:lnTo>
                    <a:lnTo>
                      <a:pt x="908" y="814"/>
                    </a:lnTo>
                    <a:lnTo>
                      <a:pt x="917" y="812"/>
                    </a:lnTo>
                    <a:lnTo>
                      <a:pt x="921" y="803"/>
                    </a:lnTo>
                    <a:lnTo>
                      <a:pt x="922" y="788"/>
                    </a:lnTo>
                    <a:lnTo>
                      <a:pt x="921" y="765"/>
                    </a:lnTo>
                    <a:lnTo>
                      <a:pt x="914" y="737"/>
                    </a:lnTo>
                    <a:lnTo>
                      <a:pt x="903" y="704"/>
                    </a:lnTo>
                    <a:lnTo>
                      <a:pt x="887" y="663"/>
                    </a:lnTo>
                    <a:lnTo>
                      <a:pt x="870" y="620"/>
                    </a:lnTo>
                    <a:lnTo>
                      <a:pt x="849" y="572"/>
                    </a:lnTo>
                    <a:lnTo>
                      <a:pt x="826" y="525"/>
                    </a:lnTo>
                    <a:lnTo>
                      <a:pt x="802" y="476"/>
                    </a:lnTo>
                    <a:lnTo>
                      <a:pt x="777" y="427"/>
                    </a:lnTo>
                    <a:lnTo>
                      <a:pt x="754" y="382"/>
                    </a:lnTo>
                    <a:lnTo>
                      <a:pt x="731" y="338"/>
                    </a:lnTo>
                    <a:lnTo>
                      <a:pt x="710" y="300"/>
                    </a:lnTo>
                    <a:lnTo>
                      <a:pt x="693" y="266"/>
                    </a:lnTo>
                    <a:lnTo>
                      <a:pt x="679" y="242"/>
                    </a:lnTo>
                    <a:lnTo>
                      <a:pt x="665" y="217"/>
                    </a:lnTo>
                    <a:lnTo>
                      <a:pt x="649" y="193"/>
                    </a:lnTo>
                    <a:lnTo>
                      <a:pt x="635" y="167"/>
                    </a:lnTo>
                    <a:lnTo>
                      <a:pt x="621" y="142"/>
                    </a:lnTo>
                    <a:lnTo>
                      <a:pt x="607" y="116"/>
                    </a:lnTo>
                    <a:lnTo>
                      <a:pt x="598" y="93"/>
                    </a:lnTo>
                    <a:lnTo>
                      <a:pt x="591" y="70"/>
                    </a:lnTo>
                    <a:lnTo>
                      <a:pt x="590" y="49"/>
                    </a:lnTo>
                    <a:lnTo>
                      <a:pt x="591" y="32"/>
                    </a:lnTo>
                    <a:lnTo>
                      <a:pt x="602" y="18"/>
                    </a:lnTo>
                    <a:lnTo>
                      <a:pt x="618" y="7"/>
                    </a:lnTo>
                    <a:lnTo>
                      <a:pt x="640" y="0"/>
                    </a:lnTo>
                    <a:close/>
                  </a:path>
                </a:pathLst>
              </a:custGeom>
              <a:solidFill>
                <a:srgbClr val="FACB9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grpSp>
            <p:nvGrpSpPr>
              <p:cNvPr id="268" name="Group 267">
                <a:extLst>
                  <a:ext uri="{FF2B5EF4-FFF2-40B4-BE49-F238E27FC236}">
                    <a16:creationId xmlns:a16="http://schemas.microsoft.com/office/drawing/2014/main" id="{7527F73A-BB87-449A-AD5C-5A5BBD6BF684}"/>
                  </a:ext>
                </a:extLst>
              </p:cNvPr>
              <p:cNvGrpSpPr/>
              <p:nvPr/>
            </p:nvGrpSpPr>
            <p:grpSpPr>
              <a:xfrm>
                <a:off x="5667375" y="1863725"/>
                <a:ext cx="1765301" cy="1919288"/>
                <a:chOff x="5667375" y="1863725"/>
                <a:chExt cx="1765301" cy="1919288"/>
              </a:xfrm>
            </p:grpSpPr>
            <p:sp>
              <p:nvSpPr>
                <p:cNvPr id="269" name="Freeform 125">
                  <a:extLst>
                    <a:ext uri="{FF2B5EF4-FFF2-40B4-BE49-F238E27FC236}">
                      <a16:creationId xmlns:a16="http://schemas.microsoft.com/office/drawing/2014/main" id="{98C42712-20F9-47E1-8ADC-CA523B9E1741}"/>
                    </a:ext>
                  </a:extLst>
                </p:cNvPr>
                <p:cNvSpPr>
                  <a:spLocks/>
                </p:cNvSpPr>
                <p:nvPr/>
              </p:nvSpPr>
              <p:spPr bwMode="auto">
                <a:xfrm>
                  <a:off x="5921375" y="3494088"/>
                  <a:ext cx="203200" cy="288925"/>
                </a:xfrm>
                <a:custGeom>
                  <a:avLst/>
                  <a:gdLst>
                    <a:gd name="T0" fmla="*/ 38 w 128"/>
                    <a:gd name="T1" fmla="*/ 0 h 182"/>
                    <a:gd name="T2" fmla="*/ 52 w 128"/>
                    <a:gd name="T3" fmla="*/ 4 h 182"/>
                    <a:gd name="T4" fmla="*/ 66 w 128"/>
                    <a:gd name="T5" fmla="*/ 14 h 182"/>
                    <a:gd name="T6" fmla="*/ 80 w 128"/>
                    <a:gd name="T7" fmla="*/ 28 h 182"/>
                    <a:gd name="T8" fmla="*/ 94 w 128"/>
                    <a:gd name="T9" fmla="*/ 44 h 182"/>
                    <a:gd name="T10" fmla="*/ 107 w 128"/>
                    <a:gd name="T11" fmla="*/ 60 h 182"/>
                    <a:gd name="T12" fmla="*/ 115 w 128"/>
                    <a:gd name="T13" fmla="*/ 73 h 182"/>
                    <a:gd name="T14" fmla="*/ 122 w 128"/>
                    <a:gd name="T15" fmla="*/ 84 h 182"/>
                    <a:gd name="T16" fmla="*/ 128 w 128"/>
                    <a:gd name="T17" fmla="*/ 98 h 182"/>
                    <a:gd name="T18" fmla="*/ 126 w 128"/>
                    <a:gd name="T19" fmla="*/ 108 h 182"/>
                    <a:gd name="T20" fmla="*/ 124 w 128"/>
                    <a:gd name="T21" fmla="*/ 117 h 182"/>
                    <a:gd name="T22" fmla="*/ 122 w 128"/>
                    <a:gd name="T23" fmla="*/ 119 h 182"/>
                    <a:gd name="T24" fmla="*/ 112 w 128"/>
                    <a:gd name="T25" fmla="*/ 136 h 182"/>
                    <a:gd name="T26" fmla="*/ 98 w 128"/>
                    <a:gd name="T27" fmla="*/ 152 h 182"/>
                    <a:gd name="T28" fmla="*/ 84 w 128"/>
                    <a:gd name="T29" fmla="*/ 164 h 182"/>
                    <a:gd name="T30" fmla="*/ 72 w 128"/>
                    <a:gd name="T31" fmla="*/ 173 h 182"/>
                    <a:gd name="T32" fmla="*/ 63 w 128"/>
                    <a:gd name="T33" fmla="*/ 180 h 182"/>
                    <a:gd name="T34" fmla="*/ 61 w 128"/>
                    <a:gd name="T35" fmla="*/ 182 h 182"/>
                    <a:gd name="T36" fmla="*/ 59 w 128"/>
                    <a:gd name="T37" fmla="*/ 180 h 182"/>
                    <a:gd name="T38" fmla="*/ 58 w 128"/>
                    <a:gd name="T39" fmla="*/ 178 h 182"/>
                    <a:gd name="T40" fmla="*/ 56 w 128"/>
                    <a:gd name="T41" fmla="*/ 175 h 182"/>
                    <a:gd name="T42" fmla="*/ 52 w 128"/>
                    <a:gd name="T43" fmla="*/ 170 h 182"/>
                    <a:gd name="T44" fmla="*/ 47 w 128"/>
                    <a:gd name="T45" fmla="*/ 164 h 182"/>
                    <a:gd name="T46" fmla="*/ 42 w 128"/>
                    <a:gd name="T47" fmla="*/ 156 h 182"/>
                    <a:gd name="T48" fmla="*/ 23 w 128"/>
                    <a:gd name="T49" fmla="*/ 126 h 182"/>
                    <a:gd name="T50" fmla="*/ 5 w 128"/>
                    <a:gd name="T51" fmla="*/ 91 h 182"/>
                    <a:gd name="T52" fmla="*/ 2 w 128"/>
                    <a:gd name="T53" fmla="*/ 75 h 182"/>
                    <a:gd name="T54" fmla="*/ 0 w 128"/>
                    <a:gd name="T55" fmla="*/ 58 h 182"/>
                    <a:gd name="T56" fmla="*/ 2 w 128"/>
                    <a:gd name="T57" fmla="*/ 40 h 182"/>
                    <a:gd name="T58" fmla="*/ 10 w 128"/>
                    <a:gd name="T59" fmla="*/ 23 h 182"/>
                    <a:gd name="T60" fmla="*/ 24 w 128"/>
                    <a:gd name="T61" fmla="*/ 5 h 182"/>
                    <a:gd name="T62" fmla="*/ 38 w 128"/>
                    <a:gd name="T63"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82">
                      <a:moveTo>
                        <a:pt x="38" y="0"/>
                      </a:moveTo>
                      <a:lnTo>
                        <a:pt x="52" y="4"/>
                      </a:lnTo>
                      <a:lnTo>
                        <a:pt x="66" y="14"/>
                      </a:lnTo>
                      <a:lnTo>
                        <a:pt x="80" y="28"/>
                      </a:lnTo>
                      <a:lnTo>
                        <a:pt x="94" y="44"/>
                      </a:lnTo>
                      <a:lnTo>
                        <a:pt x="107" y="60"/>
                      </a:lnTo>
                      <a:lnTo>
                        <a:pt x="115" y="73"/>
                      </a:lnTo>
                      <a:lnTo>
                        <a:pt x="122" y="84"/>
                      </a:lnTo>
                      <a:lnTo>
                        <a:pt x="128" y="98"/>
                      </a:lnTo>
                      <a:lnTo>
                        <a:pt x="126" y="108"/>
                      </a:lnTo>
                      <a:lnTo>
                        <a:pt x="124" y="117"/>
                      </a:lnTo>
                      <a:lnTo>
                        <a:pt x="122" y="119"/>
                      </a:lnTo>
                      <a:lnTo>
                        <a:pt x="112" y="136"/>
                      </a:lnTo>
                      <a:lnTo>
                        <a:pt x="98" y="152"/>
                      </a:lnTo>
                      <a:lnTo>
                        <a:pt x="84" y="164"/>
                      </a:lnTo>
                      <a:lnTo>
                        <a:pt x="72" y="173"/>
                      </a:lnTo>
                      <a:lnTo>
                        <a:pt x="63" y="180"/>
                      </a:lnTo>
                      <a:lnTo>
                        <a:pt x="61" y="182"/>
                      </a:lnTo>
                      <a:lnTo>
                        <a:pt x="59" y="180"/>
                      </a:lnTo>
                      <a:lnTo>
                        <a:pt x="58" y="178"/>
                      </a:lnTo>
                      <a:lnTo>
                        <a:pt x="56" y="175"/>
                      </a:lnTo>
                      <a:lnTo>
                        <a:pt x="52" y="170"/>
                      </a:lnTo>
                      <a:lnTo>
                        <a:pt x="47" y="164"/>
                      </a:lnTo>
                      <a:lnTo>
                        <a:pt x="42" y="156"/>
                      </a:lnTo>
                      <a:lnTo>
                        <a:pt x="23" y="126"/>
                      </a:lnTo>
                      <a:lnTo>
                        <a:pt x="5" y="91"/>
                      </a:lnTo>
                      <a:lnTo>
                        <a:pt x="2" y="75"/>
                      </a:lnTo>
                      <a:lnTo>
                        <a:pt x="0" y="58"/>
                      </a:lnTo>
                      <a:lnTo>
                        <a:pt x="2" y="40"/>
                      </a:lnTo>
                      <a:lnTo>
                        <a:pt x="10" y="23"/>
                      </a:lnTo>
                      <a:lnTo>
                        <a:pt x="24" y="5"/>
                      </a:lnTo>
                      <a:lnTo>
                        <a:pt x="38" y="0"/>
                      </a:lnTo>
                      <a:close/>
                    </a:path>
                  </a:pathLst>
                </a:custGeom>
                <a:solidFill>
                  <a:srgbClr val="FACB95">
                    <a:lumMod val="20000"/>
                    <a:lumOff val="8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sp>
              <p:nvSpPr>
                <p:cNvPr id="270" name="Freeform 126">
                  <a:extLst>
                    <a:ext uri="{FF2B5EF4-FFF2-40B4-BE49-F238E27FC236}">
                      <a16:creationId xmlns:a16="http://schemas.microsoft.com/office/drawing/2014/main" id="{1B3160E9-060C-41D7-BA51-9EB89973C2A7}"/>
                    </a:ext>
                  </a:extLst>
                </p:cNvPr>
                <p:cNvSpPr>
                  <a:spLocks/>
                </p:cNvSpPr>
                <p:nvPr/>
              </p:nvSpPr>
              <p:spPr bwMode="auto">
                <a:xfrm>
                  <a:off x="5667375" y="2559050"/>
                  <a:ext cx="254000" cy="227013"/>
                </a:xfrm>
                <a:custGeom>
                  <a:avLst/>
                  <a:gdLst>
                    <a:gd name="T0" fmla="*/ 69 w 160"/>
                    <a:gd name="T1" fmla="*/ 0 h 143"/>
                    <a:gd name="T2" fmla="*/ 86 w 160"/>
                    <a:gd name="T3" fmla="*/ 5 h 143"/>
                    <a:gd name="T4" fmla="*/ 106 w 160"/>
                    <a:gd name="T5" fmla="*/ 15 h 143"/>
                    <a:gd name="T6" fmla="*/ 121 w 160"/>
                    <a:gd name="T7" fmla="*/ 27 h 143"/>
                    <a:gd name="T8" fmla="*/ 137 w 160"/>
                    <a:gd name="T9" fmla="*/ 41 h 143"/>
                    <a:gd name="T10" fmla="*/ 148 w 160"/>
                    <a:gd name="T11" fmla="*/ 54 h 143"/>
                    <a:gd name="T12" fmla="*/ 156 w 160"/>
                    <a:gd name="T13" fmla="*/ 62 h 143"/>
                    <a:gd name="T14" fmla="*/ 158 w 160"/>
                    <a:gd name="T15" fmla="*/ 66 h 143"/>
                    <a:gd name="T16" fmla="*/ 160 w 160"/>
                    <a:gd name="T17" fmla="*/ 89 h 143"/>
                    <a:gd name="T18" fmla="*/ 155 w 160"/>
                    <a:gd name="T19" fmla="*/ 106 h 143"/>
                    <a:gd name="T20" fmla="*/ 144 w 160"/>
                    <a:gd name="T21" fmla="*/ 120 h 143"/>
                    <a:gd name="T22" fmla="*/ 130 w 160"/>
                    <a:gd name="T23" fmla="*/ 131 h 143"/>
                    <a:gd name="T24" fmla="*/ 114 w 160"/>
                    <a:gd name="T25" fmla="*/ 138 h 143"/>
                    <a:gd name="T26" fmla="*/ 99 w 160"/>
                    <a:gd name="T27" fmla="*/ 141 h 143"/>
                    <a:gd name="T28" fmla="*/ 85 w 160"/>
                    <a:gd name="T29" fmla="*/ 143 h 143"/>
                    <a:gd name="T30" fmla="*/ 72 w 160"/>
                    <a:gd name="T31" fmla="*/ 143 h 143"/>
                    <a:gd name="T32" fmla="*/ 63 w 160"/>
                    <a:gd name="T33" fmla="*/ 139 h 143"/>
                    <a:gd name="T34" fmla="*/ 53 w 160"/>
                    <a:gd name="T35" fmla="*/ 131 h 143"/>
                    <a:gd name="T36" fmla="*/ 39 w 160"/>
                    <a:gd name="T37" fmla="*/ 117 h 143"/>
                    <a:gd name="T38" fmla="*/ 23 w 160"/>
                    <a:gd name="T39" fmla="*/ 103 h 143"/>
                    <a:gd name="T40" fmla="*/ 11 w 160"/>
                    <a:gd name="T41" fmla="*/ 85 h 143"/>
                    <a:gd name="T42" fmla="*/ 2 w 160"/>
                    <a:gd name="T43" fmla="*/ 69 h 143"/>
                    <a:gd name="T44" fmla="*/ 0 w 160"/>
                    <a:gd name="T45" fmla="*/ 55 h 143"/>
                    <a:gd name="T46" fmla="*/ 4 w 160"/>
                    <a:gd name="T47" fmla="*/ 38 h 143"/>
                    <a:gd name="T48" fmla="*/ 14 w 160"/>
                    <a:gd name="T49" fmla="*/ 22 h 143"/>
                    <a:gd name="T50" fmla="*/ 27 w 160"/>
                    <a:gd name="T51" fmla="*/ 10 h 143"/>
                    <a:gd name="T52" fmla="*/ 46 w 160"/>
                    <a:gd name="T53" fmla="*/ 1 h 143"/>
                    <a:gd name="T54" fmla="*/ 69 w 160"/>
                    <a:gd name="T5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0" h="143">
                      <a:moveTo>
                        <a:pt x="69" y="0"/>
                      </a:moveTo>
                      <a:lnTo>
                        <a:pt x="86" y="5"/>
                      </a:lnTo>
                      <a:lnTo>
                        <a:pt x="106" y="15"/>
                      </a:lnTo>
                      <a:lnTo>
                        <a:pt x="121" y="27"/>
                      </a:lnTo>
                      <a:lnTo>
                        <a:pt x="137" y="41"/>
                      </a:lnTo>
                      <a:lnTo>
                        <a:pt x="148" y="54"/>
                      </a:lnTo>
                      <a:lnTo>
                        <a:pt x="156" y="62"/>
                      </a:lnTo>
                      <a:lnTo>
                        <a:pt x="158" y="66"/>
                      </a:lnTo>
                      <a:lnTo>
                        <a:pt x="160" y="89"/>
                      </a:lnTo>
                      <a:lnTo>
                        <a:pt x="155" y="106"/>
                      </a:lnTo>
                      <a:lnTo>
                        <a:pt x="144" y="120"/>
                      </a:lnTo>
                      <a:lnTo>
                        <a:pt x="130" y="131"/>
                      </a:lnTo>
                      <a:lnTo>
                        <a:pt x="114" y="138"/>
                      </a:lnTo>
                      <a:lnTo>
                        <a:pt x="99" y="141"/>
                      </a:lnTo>
                      <a:lnTo>
                        <a:pt x="85" y="143"/>
                      </a:lnTo>
                      <a:lnTo>
                        <a:pt x="72" y="143"/>
                      </a:lnTo>
                      <a:lnTo>
                        <a:pt x="63" y="139"/>
                      </a:lnTo>
                      <a:lnTo>
                        <a:pt x="53" y="131"/>
                      </a:lnTo>
                      <a:lnTo>
                        <a:pt x="39" y="117"/>
                      </a:lnTo>
                      <a:lnTo>
                        <a:pt x="23" y="103"/>
                      </a:lnTo>
                      <a:lnTo>
                        <a:pt x="11" y="85"/>
                      </a:lnTo>
                      <a:lnTo>
                        <a:pt x="2" y="69"/>
                      </a:lnTo>
                      <a:lnTo>
                        <a:pt x="0" y="55"/>
                      </a:lnTo>
                      <a:lnTo>
                        <a:pt x="4" y="38"/>
                      </a:lnTo>
                      <a:lnTo>
                        <a:pt x="14" y="22"/>
                      </a:lnTo>
                      <a:lnTo>
                        <a:pt x="27" y="10"/>
                      </a:lnTo>
                      <a:lnTo>
                        <a:pt x="46" y="1"/>
                      </a:lnTo>
                      <a:lnTo>
                        <a:pt x="69" y="0"/>
                      </a:lnTo>
                      <a:close/>
                    </a:path>
                  </a:pathLst>
                </a:custGeom>
                <a:solidFill>
                  <a:srgbClr val="FACB95">
                    <a:lumMod val="20000"/>
                    <a:lumOff val="8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sp>
              <p:nvSpPr>
                <p:cNvPr id="271" name="Freeform 127">
                  <a:extLst>
                    <a:ext uri="{FF2B5EF4-FFF2-40B4-BE49-F238E27FC236}">
                      <a16:creationId xmlns:a16="http://schemas.microsoft.com/office/drawing/2014/main" id="{6701673C-D395-42EE-B2F9-C60BAFF078D6}"/>
                    </a:ext>
                  </a:extLst>
                </p:cNvPr>
                <p:cNvSpPr>
                  <a:spLocks/>
                </p:cNvSpPr>
                <p:nvPr/>
              </p:nvSpPr>
              <p:spPr bwMode="auto">
                <a:xfrm>
                  <a:off x="6129338" y="1947863"/>
                  <a:ext cx="252413" cy="227013"/>
                </a:xfrm>
                <a:custGeom>
                  <a:avLst/>
                  <a:gdLst>
                    <a:gd name="T0" fmla="*/ 53 w 159"/>
                    <a:gd name="T1" fmla="*/ 0 h 143"/>
                    <a:gd name="T2" fmla="*/ 77 w 159"/>
                    <a:gd name="T3" fmla="*/ 1 h 143"/>
                    <a:gd name="T4" fmla="*/ 93 w 159"/>
                    <a:gd name="T5" fmla="*/ 8 h 143"/>
                    <a:gd name="T6" fmla="*/ 107 w 159"/>
                    <a:gd name="T7" fmla="*/ 19 h 143"/>
                    <a:gd name="T8" fmla="*/ 121 w 159"/>
                    <a:gd name="T9" fmla="*/ 31 h 143"/>
                    <a:gd name="T10" fmla="*/ 133 w 159"/>
                    <a:gd name="T11" fmla="*/ 45 h 143"/>
                    <a:gd name="T12" fmla="*/ 142 w 159"/>
                    <a:gd name="T13" fmla="*/ 57 h 143"/>
                    <a:gd name="T14" fmla="*/ 149 w 159"/>
                    <a:gd name="T15" fmla="*/ 66 h 143"/>
                    <a:gd name="T16" fmla="*/ 151 w 159"/>
                    <a:gd name="T17" fmla="*/ 70 h 143"/>
                    <a:gd name="T18" fmla="*/ 159 w 159"/>
                    <a:gd name="T19" fmla="*/ 91 h 143"/>
                    <a:gd name="T20" fmla="*/ 159 w 159"/>
                    <a:gd name="T21" fmla="*/ 108 h 143"/>
                    <a:gd name="T22" fmla="*/ 154 w 159"/>
                    <a:gd name="T23" fmla="*/ 122 h 143"/>
                    <a:gd name="T24" fmla="*/ 144 w 159"/>
                    <a:gd name="T25" fmla="*/ 133 h 143"/>
                    <a:gd name="T26" fmla="*/ 128 w 159"/>
                    <a:gd name="T27" fmla="*/ 140 h 143"/>
                    <a:gd name="T28" fmla="*/ 112 w 159"/>
                    <a:gd name="T29" fmla="*/ 143 h 143"/>
                    <a:gd name="T30" fmla="*/ 96 w 159"/>
                    <a:gd name="T31" fmla="*/ 143 h 143"/>
                    <a:gd name="T32" fmla="*/ 81 w 159"/>
                    <a:gd name="T33" fmla="*/ 141 h 143"/>
                    <a:gd name="T34" fmla="*/ 67 w 159"/>
                    <a:gd name="T35" fmla="*/ 138 h 143"/>
                    <a:gd name="T36" fmla="*/ 56 w 159"/>
                    <a:gd name="T37" fmla="*/ 131 h 143"/>
                    <a:gd name="T38" fmla="*/ 46 w 159"/>
                    <a:gd name="T39" fmla="*/ 119 h 143"/>
                    <a:gd name="T40" fmla="*/ 32 w 159"/>
                    <a:gd name="T41" fmla="*/ 103 h 143"/>
                    <a:gd name="T42" fmla="*/ 18 w 159"/>
                    <a:gd name="T43" fmla="*/ 85 h 143"/>
                    <a:gd name="T44" fmla="*/ 5 w 159"/>
                    <a:gd name="T45" fmla="*/ 66 h 143"/>
                    <a:gd name="T46" fmla="*/ 0 w 159"/>
                    <a:gd name="T47" fmla="*/ 47 h 143"/>
                    <a:gd name="T48" fmla="*/ 4 w 159"/>
                    <a:gd name="T49" fmla="*/ 29 h 143"/>
                    <a:gd name="T50" fmla="*/ 14 w 159"/>
                    <a:gd name="T51" fmla="*/ 15 h 143"/>
                    <a:gd name="T52" fmla="*/ 30 w 159"/>
                    <a:gd name="T53" fmla="*/ 5 h 143"/>
                    <a:gd name="T54" fmla="*/ 53 w 159"/>
                    <a:gd name="T5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9" h="143">
                      <a:moveTo>
                        <a:pt x="53" y="0"/>
                      </a:moveTo>
                      <a:lnTo>
                        <a:pt x="77" y="1"/>
                      </a:lnTo>
                      <a:lnTo>
                        <a:pt x="93" y="8"/>
                      </a:lnTo>
                      <a:lnTo>
                        <a:pt x="107" y="19"/>
                      </a:lnTo>
                      <a:lnTo>
                        <a:pt x="121" y="31"/>
                      </a:lnTo>
                      <a:lnTo>
                        <a:pt x="133" y="45"/>
                      </a:lnTo>
                      <a:lnTo>
                        <a:pt x="142" y="57"/>
                      </a:lnTo>
                      <a:lnTo>
                        <a:pt x="149" y="66"/>
                      </a:lnTo>
                      <a:lnTo>
                        <a:pt x="151" y="70"/>
                      </a:lnTo>
                      <a:lnTo>
                        <a:pt x="159" y="91"/>
                      </a:lnTo>
                      <a:lnTo>
                        <a:pt x="159" y="108"/>
                      </a:lnTo>
                      <a:lnTo>
                        <a:pt x="154" y="122"/>
                      </a:lnTo>
                      <a:lnTo>
                        <a:pt x="144" y="133"/>
                      </a:lnTo>
                      <a:lnTo>
                        <a:pt x="128" y="140"/>
                      </a:lnTo>
                      <a:lnTo>
                        <a:pt x="112" y="143"/>
                      </a:lnTo>
                      <a:lnTo>
                        <a:pt x="96" y="143"/>
                      </a:lnTo>
                      <a:lnTo>
                        <a:pt x="81" y="141"/>
                      </a:lnTo>
                      <a:lnTo>
                        <a:pt x="67" y="138"/>
                      </a:lnTo>
                      <a:lnTo>
                        <a:pt x="56" y="131"/>
                      </a:lnTo>
                      <a:lnTo>
                        <a:pt x="46" y="119"/>
                      </a:lnTo>
                      <a:lnTo>
                        <a:pt x="32" y="103"/>
                      </a:lnTo>
                      <a:lnTo>
                        <a:pt x="18" y="85"/>
                      </a:lnTo>
                      <a:lnTo>
                        <a:pt x="5" y="66"/>
                      </a:lnTo>
                      <a:lnTo>
                        <a:pt x="0" y="47"/>
                      </a:lnTo>
                      <a:lnTo>
                        <a:pt x="4" y="29"/>
                      </a:lnTo>
                      <a:lnTo>
                        <a:pt x="14" y="15"/>
                      </a:lnTo>
                      <a:lnTo>
                        <a:pt x="30" y="5"/>
                      </a:lnTo>
                      <a:lnTo>
                        <a:pt x="53" y="0"/>
                      </a:lnTo>
                      <a:close/>
                    </a:path>
                  </a:pathLst>
                </a:custGeom>
                <a:solidFill>
                  <a:srgbClr val="FACB95">
                    <a:lumMod val="20000"/>
                    <a:lumOff val="8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sp>
              <p:nvSpPr>
                <p:cNvPr id="272" name="Freeform 128">
                  <a:extLst>
                    <a:ext uri="{FF2B5EF4-FFF2-40B4-BE49-F238E27FC236}">
                      <a16:creationId xmlns:a16="http://schemas.microsoft.com/office/drawing/2014/main" id="{B9132618-6ACC-4B6B-854F-3605A7A0B66F}"/>
                    </a:ext>
                  </a:extLst>
                </p:cNvPr>
                <p:cNvSpPr>
                  <a:spLocks/>
                </p:cNvSpPr>
                <p:nvPr/>
              </p:nvSpPr>
              <p:spPr bwMode="auto">
                <a:xfrm>
                  <a:off x="6602413" y="1863725"/>
                  <a:ext cx="223838" cy="192088"/>
                </a:xfrm>
                <a:custGeom>
                  <a:avLst/>
                  <a:gdLst>
                    <a:gd name="T0" fmla="*/ 63 w 141"/>
                    <a:gd name="T1" fmla="*/ 0 h 121"/>
                    <a:gd name="T2" fmla="*/ 75 w 141"/>
                    <a:gd name="T3" fmla="*/ 2 h 121"/>
                    <a:gd name="T4" fmla="*/ 85 w 141"/>
                    <a:gd name="T5" fmla="*/ 5 h 121"/>
                    <a:gd name="T6" fmla="*/ 96 w 141"/>
                    <a:gd name="T7" fmla="*/ 16 h 121"/>
                    <a:gd name="T8" fmla="*/ 108 w 141"/>
                    <a:gd name="T9" fmla="*/ 30 h 121"/>
                    <a:gd name="T10" fmla="*/ 120 w 141"/>
                    <a:gd name="T11" fmla="*/ 46 h 121"/>
                    <a:gd name="T12" fmla="*/ 129 w 141"/>
                    <a:gd name="T13" fmla="*/ 58 h 121"/>
                    <a:gd name="T14" fmla="*/ 136 w 141"/>
                    <a:gd name="T15" fmla="*/ 68 h 121"/>
                    <a:gd name="T16" fmla="*/ 140 w 141"/>
                    <a:gd name="T17" fmla="*/ 72 h 121"/>
                    <a:gd name="T18" fmla="*/ 141 w 141"/>
                    <a:gd name="T19" fmla="*/ 89 h 121"/>
                    <a:gd name="T20" fmla="*/ 138 w 141"/>
                    <a:gd name="T21" fmla="*/ 102 h 121"/>
                    <a:gd name="T22" fmla="*/ 127 w 141"/>
                    <a:gd name="T23" fmla="*/ 110 h 121"/>
                    <a:gd name="T24" fmla="*/ 115 w 141"/>
                    <a:gd name="T25" fmla="*/ 117 h 121"/>
                    <a:gd name="T26" fmla="*/ 99 w 141"/>
                    <a:gd name="T27" fmla="*/ 121 h 121"/>
                    <a:gd name="T28" fmla="*/ 84 w 141"/>
                    <a:gd name="T29" fmla="*/ 121 h 121"/>
                    <a:gd name="T30" fmla="*/ 70 w 141"/>
                    <a:gd name="T31" fmla="*/ 119 h 121"/>
                    <a:gd name="T32" fmla="*/ 59 w 141"/>
                    <a:gd name="T33" fmla="*/ 117 h 121"/>
                    <a:gd name="T34" fmla="*/ 54 w 141"/>
                    <a:gd name="T35" fmla="*/ 114 h 121"/>
                    <a:gd name="T36" fmla="*/ 47 w 141"/>
                    <a:gd name="T37" fmla="*/ 107 h 121"/>
                    <a:gd name="T38" fmla="*/ 36 w 141"/>
                    <a:gd name="T39" fmla="*/ 98 h 121"/>
                    <a:gd name="T40" fmla="*/ 24 w 141"/>
                    <a:gd name="T41" fmla="*/ 86 h 121"/>
                    <a:gd name="T42" fmla="*/ 14 w 141"/>
                    <a:gd name="T43" fmla="*/ 72 h 121"/>
                    <a:gd name="T44" fmla="*/ 5 w 141"/>
                    <a:gd name="T45" fmla="*/ 58 h 121"/>
                    <a:gd name="T46" fmla="*/ 0 w 141"/>
                    <a:gd name="T47" fmla="*/ 42 h 121"/>
                    <a:gd name="T48" fmla="*/ 3 w 141"/>
                    <a:gd name="T49" fmla="*/ 28 h 121"/>
                    <a:gd name="T50" fmla="*/ 15 w 141"/>
                    <a:gd name="T51" fmla="*/ 12 h 121"/>
                    <a:gd name="T52" fmla="*/ 31 w 141"/>
                    <a:gd name="T53" fmla="*/ 4 h 121"/>
                    <a:gd name="T54" fmla="*/ 47 w 141"/>
                    <a:gd name="T55" fmla="*/ 0 h 121"/>
                    <a:gd name="T56" fmla="*/ 63 w 141"/>
                    <a:gd name="T57"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1" h="121">
                      <a:moveTo>
                        <a:pt x="63" y="0"/>
                      </a:moveTo>
                      <a:lnTo>
                        <a:pt x="75" y="2"/>
                      </a:lnTo>
                      <a:lnTo>
                        <a:pt x="85" y="5"/>
                      </a:lnTo>
                      <a:lnTo>
                        <a:pt x="96" y="16"/>
                      </a:lnTo>
                      <a:lnTo>
                        <a:pt x="108" y="30"/>
                      </a:lnTo>
                      <a:lnTo>
                        <a:pt x="120" y="46"/>
                      </a:lnTo>
                      <a:lnTo>
                        <a:pt x="129" y="58"/>
                      </a:lnTo>
                      <a:lnTo>
                        <a:pt x="136" y="68"/>
                      </a:lnTo>
                      <a:lnTo>
                        <a:pt x="140" y="72"/>
                      </a:lnTo>
                      <a:lnTo>
                        <a:pt x="141" y="89"/>
                      </a:lnTo>
                      <a:lnTo>
                        <a:pt x="138" y="102"/>
                      </a:lnTo>
                      <a:lnTo>
                        <a:pt x="127" y="110"/>
                      </a:lnTo>
                      <a:lnTo>
                        <a:pt x="115" y="117"/>
                      </a:lnTo>
                      <a:lnTo>
                        <a:pt x="99" y="121"/>
                      </a:lnTo>
                      <a:lnTo>
                        <a:pt x="84" y="121"/>
                      </a:lnTo>
                      <a:lnTo>
                        <a:pt x="70" y="119"/>
                      </a:lnTo>
                      <a:lnTo>
                        <a:pt x="59" y="117"/>
                      </a:lnTo>
                      <a:lnTo>
                        <a:pt x="54" y="114"/>
                      </a:lnTo>
                      <a:lnTo>
                        <a:pt x="47" y="107"/>
                      </a:lnTo>
                      <a:lnTo>
                        <a:pt x="36" y="98"/>
                      </a:lnTo>
                      <a:lnTo>
                        <a:pt x="24" y="86"/>
                      </a:lnTo>
                      <a:lnTo>
                        <a:pt x="14" y="72"/>
                      </a:lnTo>
                      <a:lnTo>
                        <a:pt x="5" y="58"/>
                      </a:lnTo>
                      <a:lnTo>
                        <a:pt x="0" y="42"/>
                      </a:lnTo>
                      <a:lnTo>
                        <a:pt x="3" y="28"/>
                      </a:lnTo>
                      <a:lnTo>
                        <a:pt x="15" y="12"/>
                      </a:lnTo>
                      <a:lnTo>
                        <a:pt x="31" y="4"/>
                      </a:lnTo>
                      <a:lnTo>
                        <a:pt x="47" y="0"/>
                      </a:lnTo>
                      <a:lnTo>
                        <a:pt x="63" y="0"/>
                      </a:lnTo>
                      <a:close/>
                    </a:path>
                  </a:pathLst>
                </a:custGeom>
                <a:solidFill>
                  <a:srgbClr val="FACB95">
                    <a:lumMod val="20000"/>
                    <a:lumOff val="8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sp>
              <p:nvSpPr>
                <p:cNvPr id="273" name="Freeform 129">
                  <a:extLst>
                    <a:ext uri="{FF2B5EF4-FFF2-40B4-BE49-F238E27FC236}">
                      <a16:creationId xmlns:a16="http://schemas.microsoft.com/office/drawing/2014/main" id="{9492706D-AAAF-4B1C-8143-95C502CA5212}"/>
                    </a:ext>
                  </a:extLst>
                </p:cNvPr>
                <p:cNvSpPr>
                  <a:spLocks/>
                </p:cNvSpPr>
                <p:nvPr/>
              </p:nvSpPr>
              <p:spPr bwMode="auto">
                <a:xfrm>
                  <a:off x="7246938" y="2241550"/>
                  <a:ext cx="185738" cy="174625"/>
                </a:xfrm>
                <a:custGeom>
                  <a:avLst/>
                  <a:gdLst>
                    <a:gd name="T0" fmla="*/ 40 w 117"/>
                    <a:gd name="T1" fmla="*/ 0 h 110"/>
                    <a:gd name="T2" fmla="*/ 54 w 117"/>
                    <a:gd name="T3" fmla="*/ 4 h 110"/>
                    <a:gd name="T4" fmla="*/ 66 w 117"/>
                    <a:gd name="T5" fmla="*/ 9 h 110"/>
                    <a:gd name="T6" fmla="*/ 79 w 117"/>
                    <a:gd name="T7" fmla="*/ 18 h 110"/>
                    <a:gd name="T8" fmla="*/ 91 w 117"/>
                    <a:gd name="T9" fmla="*/ 30 h 110"/>
                    <a:gd name="T10" fmla="*/ 101 w 117"/>
                    <a:gd name="T11" fmla="*/ 46 h 110"/>
                    <a:gd name="T12" fmla="*/ 108 w 117"/>
                    <a:gd name="T13" fmla="*/ 60 h 110"/>
                    <a:gd name="T14" fmla="*/ 114 w 117"/>
                    <a:gd name="T15" fmla="*/ 70 h 110"/>
                    <a:gd name="T16" fmla="*/ 115 w 117"/>
                    <a:gd name="T17" fmla="*/ 74 h 110"/>
                    <a:gd name="T18" fmla="*/ 117 w 117"/>
                    <a:gd name="T19" fmla="*/ 84 h 110"/>
                    <a:gd name="T20" fmla="*/ 110 w 117"/>
                    <a:gd name="T21" fmla="*/ 93 h 110"/>
                    <a:gd name="T22" fmla="*/ 98 w 117"/>
                    <a:gd name="T23" fmla="*/ 100 h 110"/>
                    <a:gd name="T24" fmla="*/ 84 w 117"/>
                    <a:gd name="T25" fmla="*/ 105 h 110"/>
                    <a:gd name="T26" fmla="*/ 70 w 117"/>
                    <a:gd name="T27" fmla="*/ 109 h 110"/>
                    <a:gd name="T28" fmla="*/ 58 w 117"/>
                    <a:gd name="T29" fmla="*/ 110 h 110"/>
                    <a:gd name="T30" fmla="*/ 49 w 117"/>
                    <a:gd name="T31" fmla="*/ 107 h 110"/>
                    <a:gd name="T32" fmla="*/ 40 w 117"/>
                    <a:gd name="T33" fmla="*/ 98 h 110"/>
                    <a:gd name="T34" fmla="*/ 31 w 117"/>
                    <a:gd name="T35" fmla="*/ 86 h 110"/>
                    <a:gd name="T36" fmla="*/ 21 w 117"/>
                    <a:gd name="T37" fmla="*/ 72 h 110"/>
                    <a:gd name="T38" fmla="*/ 12 w 117"/>
                    <a:gd name="T39" fmla="*/ 58 h 110"/>
                    <a:gd name="T40" fmla="*/ 7 w 117"/>
                    <a:gd name="T41" fmla="*/ 44 h 110"/>
                    <a:gd name="T42" fmla="*/ 2 w 117"/>
                    <a:gd name="T43" fmla="*/ 35 h 110"/>
                    <a:gd name="T44" fmla="*/ 0 w 117"/>
                    <a:gd name="T45" fmla="*/ 32 h 110"/>
                    <a:gd name="T46" fmla="*/ 7 w 117"/>
                    <a:gd name="T47" fmla="*/ 16 h 110"/>
                    <a:gd name="T48" fmla="*/ 16 w 117"/>
                    <a:gd name="T49" fmla="*/ 7 h 110"/>
                    <a:gd name="T50" fmla="*/ 28 w 117"/>
                    <a:gd name="T51" fmla="*/ 2 h 110"/>
                    <a:gd name="T52" fmla="*/ 40 w 117"/>
                    <a:gd name="T53"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7" h="110">
                      <a:moveTo>
                        <a:pt x="40" y="0"/>
                      </a:moveTo>
                      <a:lnTo>
                        <a:pt x="54" y="4"/>
                      </a:lnTo>
                      <a:lnTo>
                        <a:pt x="66" y="9"/>
                      </a:lnTo>
                      <a:lnTo>
                        <a:pt x="79" y="18"/>
                      </a:lnTo>
                      <a:lnTo>
                        <a:pt x="91" y="30"/>
                      </a:lnTo>
                      <a:lnTo>
                        <a:pt x="101" y="46"/>
                      </a:lnTo>
                      <a:lnTo>
                        <a:pt x="108" y="60"/>
                      </a:lnTo>
                      <a:lnTo>
                        <a:pt x="114" y="70"/>
                      </a:lnTo>
                      <a:lnTo>
                        <a:pt x="115" y="74"/>
                      </a:lnTo>
                      <a:lnTo>
                        <a:pt x="117" y="84"/>
                      </a:lnTo>
                      <a:lnTo>
                        <a:pt x="110" y="93"/>
                      </a:lnTo>
                      <a:lnTo>
                        <a:pt x="98" y="100"/>
                      </a:lnTo>
                      <a:lnTo>
                        <a:pt x="84" y="105"/>
                      </a:lnTo>
                      <a:lnTo>
                        <a:pt x="70" y="109"/>
                      </a:lnTo>
                      <a:lnTo>
                        <a:pt x="58" y="110"/>
                      </a:lnTo>
                      <a:lnTo>
                        <a:pt x="49" y="107"/>
                      </a:lnTo>
                      <a:lnTo>
                        <a:pt x="40" y="98"/>
                      </a:lnTo>
                      <a:lnTo>
                        <a:pt x="31" y="86"/>
                      </a:lnTo>
                      <a:lnTo>
                        <a:pt x="21" y="72"/>
                      </a:lnTo>
                      <a:lnTo>
                        <a:pt x="12" y="58"/>
                      </a:lnTo>
                      <a:lnTo>
                        <a:pt x="7" y="44"/>
                      </a:lnTo>
                      <a:lnTo>
                        <a:pt x="2" y="35"/>
                      </a:lnTo>
                      <a:lnTo>
                        <a:pt x="0" y="32"/>
                      </a:lnTo>
                      <a:lnTo>
                        <a:pt x="7" y="16"/>
                      </a:lnTo>
                      <a:lnTo>
                        <a:pt x="16" y="7"/>
                      </a:lnTo>
                      <a:lnTo>
                        <a:pt x="28" y="2"/>
                      </a:lnTo>
                      <a:lnTo>
                        <a:pt x="40" y="0"/>
                      </a:lnTo>
                      <a:close/>
                    </a:path>
                  </a:pathLst>
                </a:custGeom>
                <a:solidFill>
                  <a:srgbClr val="FACB95">
                    <a:lumMod val="20000"/>
                    <a:lumOff val="8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grpSp>
        </p:grpSp>
        <p:grpSp>
          <p:nvGrpSpPr>
            <p:cNvPr id="261" name="Group 260">
              <a:extLst>
                <a:ext uri="{FF2B5EF4-FFF2-40B4-BE49-F238E27FC236}">
                  <a16:creationId xmlns:a16="http://schemas.microsoft.com/office/drawing/2014/main" id="{8AA281FC-7784-4EE3-B1E1-ED2E70A5B1DA}"/>
                </a:ext>
              </a:extLst>
            </p:cNvPr>
            <p:cNvGrpSpPr/>
            <p:nvPr/>
          </p:nvGrpSpPr>
          <p:grpSpPr>
            <a:xfrm>
              <a:off x="214488" y="4104945"/>
              <a:ext cx="3060772" cy="2758698"/>
              <a:chOff x="214488" y="4104945"/>
              <a:chExt cx="3060772" cy="2758698"/>
            </a:xfrm>
          </p:grpSpPr>
          <p:sp>
            <p:nvSpPr>
              <p:cNvPr id="265" name="Freeform 564">
                <a:extLst>
                  <a:ext uri="{FF2B5EF4-FFF2-40B4-BE49-F238E27FC236}">
                    <a16:creationId xmlns:a16="http://schemas.microsoft.com/office/drawing/2014/main" id="{4A7B9497-E3F4-4D93-B613-346624075EAE}"/>
                  </a:ext>
                </a:extLst>
              </p:cNvPr>
              <p:cNvSpPr/>
              <p:nvPr/>
            </p:nvSpPr>
            <p:spPr>
              <a:xfrm>
                <a:off x="2044838" y="4104945"/>
                <a:ext cx="1230422" cy="843868"/>
              </a:xfrm>
              <a:custGeom>
                <a:avLst/>
                <a:gdLst>
                  <a:gd name="connsiteX0" fmla="*/ 54891 w 1316181"/>
                  <a:gd name="connsiteY0" fmla="*/ 308829 h 833078"/>
                  <a:gd name="connsiteX1" fmla="*/ 260882 w 1316181"/>
                  <a:gd name="connsiteY1" fmla="*/ 2354 h 833078"/>
                  <a:gd name="connsiteX2" fmla="*/ 1250644 w 1316181"/>
                  <a:gd name="connsiteY2" fmla="*/ 464578 h 833078"/>
                  <a:gd name="connsiteX3" fmla="*/ 1094895 w 1316181"/>
                  <a:gd name="connsiteY3" fmla="*/ 831343 h 833078"/>
                  <a:gd name="connsiteX4" fmla="*/ 54891 w 1316181"/>
                  <a:gd name="connsiteY4" fmla="*/ 308829 h 833078"/>
                  <a:gd name="connsiteX0" fmla="*/ 129806 w 1391096"/>
                  <a:gd name="connsiteY0" fmla="*/ 308591 h 832840"/>
                  <a:gd name="connsiteX1" fmla="*/ 335797 w 1391096"/>
                  <a:gd name="connsiteY1" fmla="*/ 2116 h 832840"/>
                  <a:gd name="connsiteX2" fmla="*/ 1325559 w 1391096"/>
                  <a:gd name="connsiteY2" fmla="*/ 464340 h 832840"/>
                  <a:gd name="connsiteX3" fmla="*/ 1169810 w 1391096"/>
                  <a:gd name="connsiteY3" fmla="*/ 831105 h 832840"/>
                  <a:gd name="connsiteX4" fmla="*/ 129806 w 1391096"/>
                  <a:gd name="connsiteY4" fmla="*/ 308591 h 832840"/>
                  <a:gd name="connsiteX0" fmla="*/ 129806 w 1387965"/>
                  <a:gd name="connsiteY0" fmla="*/ 308591 h 871106"/>
                  <a:gd name="connsiteX1" fmla="*/ 335797 w 1387965"/>
                  <a:gd name="connsiteY1" fmla="*/ 2116 h 871106"/>
                  <a:gd name="connsiteX2" fmla="*/ 1325559 w 1387965"/>
                  <a:gd name="connsiteY2" fmla="*/ 464340 h 871106"/>
                  <a:gd name="connsiteX3" fmla="*/ 1169810 w 1387965"/>
                  <a:gd name="connsiteY3" fmla="*/ 831105 h 871106"/>
                  <a:gd name="connsiteX4" fmla="*/ 129806 w 1387965"/>
                  <a:gd name="connsiteY4" fmla="*/ 308591 h 871106"/>
                  <a:gd name="connsiteX0" fmla="*/ 129806 w 1325559"/>
                  <a:gd name="connsiteY0" fmla="*/ 308591 h 831105"/>
                  <a:gd name="connsiteX1" fmla="*/ 335797 w 1325559"/>
                  <a:gd name="connsiteY1" fmla="*/ 2116 h 831105"/>
                  <a:gd name="connsiteX2" fmla="*/ 1325559 w 1325559"/>
                  <a:gd name="connsiteY2" fmla="*/ 464340 h 831105"/>
                  <a:gd name="connsiteX3" fmla="*/ 1169810 w 1325559"/>
                  <a:gd name="connsiteY3" fmla="*/ 831105 h 831105"/>
                  <a:gd name="connsiteX4" fmla="*/ 129806 w 1325559"/>
                  <a:gd name="connsiteY4" fmla="*/ 308591 h 831105"/>
                  <a:gd name="connsiteX0" fmla="*/ 0 w 1195753"/>
                  <a:gd name="connsiteY0" fmla="*/ 306475 h 828989"/>
                  <a:gd name="connsiteX1" fmla="*/ 205991 w 1195753"/>
                  <a:gd name="connsiteY1" fmla="*/ 0 h 828989"/>
                  <a:gd name="connsiteX2" fmla="*/ 1195753 w 1195753"/>
                  <a:gd name="connsiteY2" fmla="*/ 462224 h 828989"/>
                  <a:gd name="connsiteX3" fmla="*/ 1040004 w 1195753"/>
                  <a:gd name="connsiteY3" fmla="*/ 828989 h 828989"/>
                  <a:gd name="connsiteX4" fmla="*/ 0 w 1195753"/>
                  <a:gd name="connsiteY4" fmla="*/ 306475 h 828989"/>
                  <a:gd name="connsiteX0" fmla="*/ 0 w 1195753"/>
                  <a:gd name="connsiteY0" fmla="*/ 306475 h 828989"/>
                  <a:gd name="connsiteX1" fmla="*/ 205991 w 1195753"/>
                  <a:gd name="connsiteY1" fmla="*/ 0 h 828989"/>
                  <a:gd name="connsiteX2" fmla="*/ 1195753 w 1195753"/>
                  <a:gd name="connsiteY2" fmla="*/ 462224 h 828989"/>
                  <a:gd name="connsiteX3" fmla="*/ 1040004 w 1195753"/>
                  <a:gd name="connsiteY3" fmla="*/ 828989 h 828989"/>
                  <a:gd name="connsiteX4" fmla="*/ 0 w 1195753"/>
                  <a:gd name="connsiteY4" fmla="*/ 306475 h 828989"/>
                  <a:gd name="connsiteX0" fmla="*/ 42023 w 1237776"/>
                  <a:gd name="connsiteY0" fmla="*/ 261257 h 783771"/>
                  <a:gd name="connsiteX1" fmla="*/ 222893 w 1237776"/>
                  <a:gd name="connsiteY1" fmla="*/ 0 h 783771"/>
                  <a:gd name="connsiteX2" fmla="*/ 1237776 w 1237776"/>
                  <a:gd name="connsiteY2" fmla="*/ 417006 h 783771"/>
                  <a:gd name="connsiteX3" fmla="*/ 1082027 w 1237776"/>
                  <a:gd name="connsiteY3" fmla="*/ 783771 h 783771"/>
                  <a:gd name="connsiteX4" fmla="*/ 42023 w 1237776"/>
                  <a:gd name="connsiteY4" fmla="*/ 261257 h 783771"/>
                  <a:gd name="connsiteX0" fmla="*/ 189856 w 1385609"/>
                  <a:gd name="connsiteY0" fmla="*/ 277211 h 799725"/>
                  <a:gd name="connsiteX1" fmla="*/ 370726 w 1385609"/>
                  <a:gd name="connsiteY1" fmla="*/ 15954 h 799725"/>
                  <a:gd name="connsiteX2" fmla="*/ 1385609 w 1385609"/>
                  <a:gd name="connsiteY2" fmla="*/ 432960 h 799725"/>
                  <a:gd name="connsiteX3" fmla="*/ 1229860 w 1385609"/>
                  <a:gd name="connsiteY3" fmla="*/ 799725 h 799725"/>
                  <a:gd name="connsiteX4" fmla="*/ 189856 w 1385609"/>
                  <a:gd name="connsiteY4" fmla="*/ 277211 h 799725"/>
                  <a:gd name="connsiteX0" fmla="*/ 0 w 1195753"/>
                  <a:gd name="connsiteY0" fmla="*/ 277211 h 799725"/>
                  <a:gd name="connsiteX1" fmla="*/ 180870 w 1195753"/>
                  <a:gd name="connsiteY1" fmla="*/ 15954 h 799725"/>
                  <a:gd name="connsiteX2" fmla="*/ 1195753 w 1195753"/>
                  <a:gd name="connsiteY2" fmla="*/ 432960 h 799725"/>
                  <a:gd name="connsiteX3" fmla="*/ 1040004 w 1195753"/>
                  <a:gd name="connsiteY3" fmla="*/ 799725 h 799725"/>
                  <a:gd name="connsiteX4" fmla="*/ 0 w 1195753"/>
                  <a:gd name="connsiteY4" fmla="*/ 277211 h 799725"/>
                  <a:gd name="connsiteX0" fmla="*/ 0 w 1178418"/>
                  <a:gd name="connsiteY0" fmla="*/ 266116 h 793197"/>
                  <a:gd name="connsiteX1" fmla="*/ 180870 w 1178418"/>
                  <a:gd name="connsiteY1" fmla="*/ 4859 h 793197"/>
                  <a:gd name="connsiteX2" fmla="*/ 1178418 w 1178418"/>
                  <a:gd name="connsiteY2" fmla="*/ 504204 h 793197"/>
                  <a:gd name="connsiteX3" fmla="*/ 1040004 w 1178418"/>
                  <a:gd name="connsiteY3" fmla="*/ 788630 h 793197"/>
                  <a:gd name="connsiteX4" fmla="*/ 0 w 1178418"/>
                  <a:gd name="connsiteY4" fmla="*/ 266116 h 793197"/>
                  <a:gd name="connsiteX0" fmla="*/ 0 w 1178418"/>
                  <a:gd name="connsiteY0" fmla="*/ 266116 h 793197"/>
                  <a:gd name="connsiteX1" fmla="*/ 180870 w 1178418"/>
                  <a:gd name="connsiteY1" fmla="*/ 4859 h 793197"/>
                  <a:gd name="connsiteX2" fmla="*/ 1178418 w 1178418"/>
                  <a:gd name="connsiteY2" fmla="*/ 504204 h 793197"/>
                  <a:gd name="connsiteX3" fmla="*/ 1040004 w 1178418"/>
                  <a:gd name="connsiteY3" fmla="*/ 788630 h 793197"/>
                  <a:gd name="connsiteX4" fmla="*/ 0 w 1178418"/>
                  <a:gd name="connsiteY4" fmla="*/ 266116 h 793197"/>
                  <a:gd name="connsiteX0" fmla="*/ 0 w 1178418"/>
                  <a:gd name="connsiteY0" fmla="*/ 292307 h 819388"/>
                  <a:gd name="connsiteX1" fmla="*/ 180870 w 1178418"/>
                  <a:gd name="connsiteY1" fmla="*/ 31050 h 819388"/>
                  <a:gd name="connsiteX2" fmla="*/ 1178418 w 1178418"/>
                  <a:gd name="connsiteY2" fmla="*/ 530395 h 819388"/>
                  <a:gd name="connsiteX3" fmla="*/ 1040004 w 1178418"/>
                  <a:gd name="connsiteY3" fmla="*/ 814821 h 819388"/>
                  <a:gd name="connsiteX4" fmla="*/ 0 w 1178418"/>
                  <a:gd name="connsiteY4" fmla="*/ 292307 h 819388"/>
                  <a:gd name="connsiteX0" fmla="*/ 0 w 1230422"/>
                  <a:gd name="connsiteY0" fmla="*/ 268569 h 800051"/>
                  <a:gd name="connsiteX1" fmla="*/ 180870 w 1230422"/>
                  <a:gd name="connsiteY1" fmla="*/ 7312 h 800051"/>
                  <a:gd name="connsiteX2" fmla="*/ 1230422 w 1230422"/>
                  <a:gd name="connsiteY2" fmla="*/ 571661 h 800051"/>
                  <a:gd name="connsiteX3" fmla="*/ 1040004 w 1230422"/>
                  <a:gd name="connsiteY3" fmla="*/ 791083 h 800051"/>
                  <a:gd name="connsiteX4" fmla="*/ 0 w 1230422"/>
                  <a:gd name="connsiteY4" fmla="*/ 268569 h 800051"/>
                  <a:gd name="connsiteX0" fmla="*/ 0 w 1230422"/>
                  <a:gd name="connsiteY0" fmla="*/ 276445 h 807927"/>
                  <a:gd name="connsiteX1" fmla="*/ 180870 w 1230422"/>
                  <a:gd name="connsiteY1" fmla="*/ 15188 h 807927"/>
                  <a:gd name="connsiteX2" fmla="*/ 1230422 w 1230422"/>
                  <a:gd name="connsiteY2" fmla="*/ 579537 h 807927"/>
                  <a:gd name="connsiteX3" fmla="*/ 1040004 w 1230422"/>
                  <a:gd name="connsiteY3" fmla="*/ 798959 h 807927"/>
                  <a:gd name="connsiteX4" fmla="*/ 0 w 1230422"/>
                  <a:gd name="connsiteY4" fmla="*/ 276445 h 807927"/>
                  <a:gd name="connsiteX0" fmla="*/ 52321 w 1282743"/>
                  <a:gd name="connsiteY0" fmla="*/ 285121 h 816603"/>
                  <a:gd name="connsiteX1" fmla="*/ 272194 w 1282743"/>
                  <a:gd name="connsiteY1" fmla="*/ 10863 h 816603"/>
                  <a:gd name="connsiteX2" fmla="*/ 1282743 w 1282743"/>
                  <a:gd name="connsiteY2" fmla="*/ 588213 h 816603"/>
                  <a:gd name="connsiteX3" fmla="*/ 1092325 w 1282743"/>
                  <a:gd name="connsiteY3" fmla="*/ 807635 h 816603"/>
                  <a:gd name="connsiteX4" fmla="*/ 52321 w 1282743"/>
                  <a:gd name="connsiteY4" fmla="*/ 285121 h 816603"/>
                  <a:gd name="connsiteX0" fmla="*/ 35433 w 1265855"/>
                  <a:gd name="connsiteY0" fmla="*/ 321354 h 852836"/>
                  <a:gd name="connsiteX1" fmla="*/ 255306 w 1265855"/>
                  <a:gd name="connsiteY1" fmla="*/ 47096 h 852836"/>
                  <a:gd name="connsiteX2" fmla="*/ 1265855 w 1265855"/>
                  <a:gd name="connsiteY2" fmla="*/ 624446 h 852836"/>
                  <a:gd name="connsiteX3" fmla="*/ 1075437 w 1265855"/>
                  <a:gd name="connsiteY3" fmla="*/ 843868 h 852836"/>
                  <a:gd name="connsiteX4" fmla="*/ 35433 w 1265855"/>
                  <a:gd name="connsiteY4" fmla="*/ 321354 h 852836"/>
                  <a:gd name="connsiteX0" fmla="*/ 0 w 1230422"/>
                  <a:gd name="connsiteY0" fmla="*/ 321354 h 852836"/>
                  <a:gd name="connsiteX1" fmla="*/ 219873 w 1230422"/>
                  <a:gd name="connsiteY1" fmla="*/ 47096 h 852836"/>
                  <a:gd name="connsiteX2" fmla="*/ 1230422 w 1230422"/>
                  <a:gd name="connsiteY2" fmla="*/ 624446 h 852836"/>
                  <a:gd name="connsiteX3" fmla="*/ 1040004 w 1230422"/>
                  <a:gd name="connsiteY3" fmla="*/ 843868 h 852836"/>
                  <a:gd name="connsiteX4" fmla="*/ 0 w 1230422"/>
                  <a:gd name="connsiteY4" fmla="*/ 321354 h 852836"/>
                  <a:gd name="connsiteX0" fmla="*/ 0 w 1230422"/>
                  <a:gd name="connsiteY0" fmla="*/ 321354 h 843868"/>
                  <a:gd name="connsiteX1" fmla="*/ 219873 w 1230422"/>
                  <a:gd name="connsiteY1" fmla="*/ 47096 h 843868"/>
                  <a:gd name="connsiteX2" fmla="*/ 1230422 w 1230422"/>
                  <a:gd name="connsiteY2" fmla="*/ 624446 h 843868"/>
                  <a:gd name="connsiteX3" fmla="*/ 1040004 w 1230422"/>
                  <a:gd name="connsiteY3" fmla="*/ 843868 h 843868"/>
                  <a:gd name="connsiteX4" fmla="*/ 0 w 1230422"/>
                  <a:gd name="connsiteY4" fmla="*/ 321354 h 843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0422" h="843868">
                    <a:moveTo>
                      <a:pt x="0" y="321354"/>
                    </a:moveTo>
                    <a:lnTo>
                      <a:pt x="219873" y="47096"/>
                    </a:lnTo>
                    <a:cubicBezTo>
                      <a:pt x="277599" y="15271"/>
                      <a:pt x="779587" y="-193722"/>
                      <a:pt x="1230422" y="624446"/>
                    </a:cubicBezTo>
                    <a:lnTo>
                      <a:pt x="1040004" y="843868"/>
                    </a:lnTo>
                    <a:cubicBezTo>
                      <a:pt x="834934" y="793353"/>
                      <a:pt x="136688" y="454149"/>
                      <a:pt x="0" y="321354"/>
                    </a:cubicBezTo>
                    <a:close/>
                  </a:path>
                </a:pathLst>
              </a:custGeom>
              <a:solidFill>
                <a:sysClr val="window" lastClr="FFFFFF"/>
              </a:soli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sp>
            <p:nvSpPr>
              <p:cNvPr id="266" name="Freeform 565">
                <a:extLst>
                  <a:ext uri="{FF2B5EF4-FFF2-40B4-BE49-F238E27FC236}">
                    <a16:creationId xmlns:a16="http://schemas.microsoft.com/office/drawing/2014/main" id="{57EA947B-3DA4-4921-9F15-3AC9B1E7F3E0}"/>
                  </a:ext>
                </a:extLst>
              </p:cNvPr>
              <p:cNvSpPr/>
              <p:nvPr/>
            </p:nvSpPr>
            <p:spPr>
              <a:xfrm>
                <a:off x="214488" y="4255046"/>
                <a:ext cx="3002845" cy="2608597"/>
              </a:xfrm>
              <a:custGeom>
                <a:avLst/>
                <a:gdLst>
                  <a:gd name="connsiteX0" fmla="*/ 2219 w 3078820"/>
                  <a:gd name="connsiteY0" fmla="*/ 2517932 h 2793023"/>
                  <a:gd name="connsiteX1" fmla="*/ 1785863 w 3078820"/>
                  <a:gd name="connsiteY1" fmla="*/ 102109 h 2793023"/>
                  <a:gd name="connsiteX2" fmla="*/ 3072797 w 3078820"/>
                  <a:gd name="connsiteY2" fmla="*/ 655265 h 2793023"/>
                  <a:gd name="connsiteX3" fmla="*/ 2169686 w 3078820"/>
                  <a:gd name="connsiteY3" fmla="*/ 2529220 h 2793023"/>
                  <a:gd name="connsiteX4" fmla="*/ 2219 w 3078820"/>
                  <a:gd name="connsiteY4" fmla="*/ 2517932 h 2793023"/>
                  <a:gd name="connsiteX0" fmla="*/ 0 w 3076601"/>
                  <a:gd name="connsiteY0" fmla="*/ 2517932 h 2793023"/>
                  <a:gd name="connsiteX1" fmla="*/ 1783644 w 3076601"/>
                  <a:gd name="connsiteY1" fmla="*/ 102109 h 2793023"/>
                  <a:gd name="connsiteX2" fmla="*/ 3070578 w 3076601"/>
                  <a:gd name="connsiteY2" fmla="*/ 655265 h 2793023"/>
                  <a:gd name="connsiteX3" fmla="*/ 2167467 w 3076601"/>
                  <a:gd name="connsiteY3" fmla="*/ 2529220 h 2793023"/>
                  <a:gd name="connsiteX4" fmla="*/ 0 w 3076601"/>
                  <a:gd name="connsiteY4" fmla="*/ 2517932 h 2793023"/>
                  <a:gd name="connsiteX0" fmla="*/ 0 w 3076601"/>
                  <a:gd name="connsiteY0" fmla="*/ 2517932 h 2529220"/>
                  <a:gd name="connsiteX1" fmla="*/ 1783644 w 3076601"/>
                  <a:gd name="connsiteY1" fmla="*/ 102109 h 2529220"/>
                  <a:gd name="connsiteX2" fmla="*/ 3070578 w 3076601"/>
                  <a:gd name="connsiteY2" fmla="*/ 655265 h 2529220"/>
                  <a:gd name="connsiteX3" fmla="*/ 2167467 w 3076601"/>
                  <a:gd name="connsiteY3" fmla="*/ 2529220 h 2529220"/>
                  <a:gd name="connsiteX4" fmla="*/ 0 w 3076601"/>
                  <a:gd name="connsiteY4" fmla="*/ 2517932 h 2529220"/>
                  <a:gd name="connsiteX0" fmla="*/ 0 w 3070578"/>
                  <a:gd name="connsiteY0" fmla="*/ 2517932 h 2529220"/>
                  <a:gd name="connsiteX1" fmla="*/ 1783644 w 3070578"/>
                  <a:gd name="connsiteY1" fmla="*/ 102109 h 2529220"/>
                  <a:gd name="connsiteX2" fmla="*/ 3070578 w 3070578"/>
                  <a:gd name="connsiteY2" fmla="*/ 655265 h 2529220"/>
                  <a:gd name="connsiteX3" fmla="*/ 2167467 w 3070578"/>
                  <a:gd name="connsiteY3" fmla="*/ 2529220 h 2529220"/>
                  <a:gd name="connsiteX4" fmla="*/ 0 w 3070578"/>
                  <a:gd name="connsiteY4" fmla="*/ 2517932 h 2529220"/>
                  <a:gd name="connsiteX0" fmla="*/ 0 w 3002845"/>
                  <a:gd name="connsiteY0" fmla="*/ 2517932 h 2665138"/>
                  <a:gd name="connsiteX1" fmla="*/ 1783644 w 3002845"/>
                  <a:gd name="connsiteY1" fmla="*/ 102109 h 2665138"/>
                  <a:gd name="connsiteX2" fmla="*/ 3002845 w 3002845"/>
                  <a:gd name="connsiteY2" fmla="*/ 655265 h 2665138"/>
                  <a:gd name="connsiteX3" fmla="*/ 2167467 w 3002845"/>
                  <a:gd name="connsiteY3" fmla="*/ 2529220 h 2665138"/>
                  <a:gd name="connsiteX4" fmla="*/ 0 w 3002845"/>
                  <a:gd name="connsiteY4" fmla="*/ 2517932 h 2665138"/>
                  <a:gd name="connsiteX0" fmla="*/ 1799 w 3004644"/>
                  <a:gd name="connsiteY0" fmla="*/ 2597309 h 2877662"/>
                  <a:gd name="connsiteX1" fmla="*/ 1819310 w 3004644"/>
                  <a:gd name="connsiteY1" fmla="*/ 91174 h 2877662"/>
                  <a:gd name="connsiteX2" fmla="*/ 3004644 w 3004644"/>
                  <a:gd name="connsiteY2" fmla="*/ 734642 h 2877662"/>
                  <a:gd name="connsiteX3" fmla="*/ 2169266 w 3004644"/>
                  <a:gd name="connsiteY3" fmla="*/ 2608597 h 2877662"/>
                  <a:gd name="connsiteX4" fmla="*/ 1799 w 3004644"/>
                  <a:gd name="connsiteY4" fmla="*/ 2597309 h 2877662"/>
                  <a:gd name="connsiteX0" fmla="*/ 0 w 3002845"/>
                  <a:gd name="connsiteY0" fmla="*/ 2597309 h 2877662"/>
                  <a:gd name="connsiteX1" fmla="*/ 1817511 w 3002845"/>
                  <a:gd name="connsiteY1" fmla="*/ 91174 h 2877662"/>
                  <a:gd name="connsiteX2" fmla="*/ 3002845 w 3002845"/>
                  <a:gd name="connsiteY2" fmla="*/ 734642 h 2877662"/>
                  <a:gd name="connsiteX3" fmla="*/ 2167467 w 3002845"/>
                  <a:gd name="connsiteY3" fmla="*/ 2608597 h 2877662"/>
                  <a:gd name="connsiteX4" fmla="*/ 0 w 3002845"/>
                  <a:gd name="connsiteY4" fmla="*/ 2597309 h 2877662"/>
                  <a:gd name="connsiteX0" fmla="*/ 0 w 3002845"/>
                  <a:gd name="connsiteY0" fmla="*/ 2597309 h 2608597"/>
                  <a:gd name="connsiteX1" fmla="*/ 1817511 w 3002845"/>
                  <a:gd name="connsiteY1" fmla="*/ 91174 h 2608597"/>
                  <a:gd name="connsiteX2" fmla="*/ 3002845 w 3002845"/>
                  <a:gd name="connsiteY2" fmla="*/ 734642 h 2608597"/>
                  <a:gd name="connsiteX3" fmla="*/ 2167467 w 3002845"/>
                  <a:gd name="connsiteY3" fmla="*/ 2608597 h 2608597"/>
                  <a:gd name="connsiteX4" fmla="*/ 0 w 3002845"/>
                  <a:gd name="connsiteY4" fmla="*/ 2597309 h 2608597"/>
                  <a:gd name="connsiteX0" fmla="*/ 0 w 3002845"/>
                  <a:gd name="connsiteY0" fmla="*/ 2597309 h 2608597"/>
                  <a:gd name="connsiteX1" fmla="*/ 1817511 w 3002845"/>
                  <a:gd name="connsiteY1" fmla="*/ 91174 h 2608597"/>
                  <a:gd name="connsiteX2" fmla="*/ 3002845 w 3002845"/>
                  <a:gd name="connsiteY2" fmla="*/ 734642 h 2608597"/>
                  <a:gd name="connsiteX3" fmla="*/ 2167467 w 3002845"/>
                  <a:gd name="connsiteY3" fmla="*/ 2608597 h 2608597"/>
                  <a:gd name="connsiteX4" fmla="*/ 0 w 3002845"/>
                  <a:gd name="connsiteY4" fmla="*/ 2597309 h 2608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845" h="2608597">
                    <a:moveTo>
                      <a:pt x="0" y="2597309"/>
                    </a:moveTo>
                    <a:lnTo>
                      <a:pt x="1817511" y="91174"/>
                    </a:lnTo>
                    <a:cubicBezTo>
                      <a:pt x="2317985" y="-219270"/>
                      <a:pt x="2938875" y="330123"/>
                      <a:pt x="3002845" y="734642"/>
                    </a:cubicBezTo>
                    <a:lnTo>
                      <a:pt x="2167467" y="2608597"/>
                    </a:lnTo>
                    <a:lnTo>
                      <a:pt x="0" y="2597309"/>
                    </a:lnTo>
                    <a:close/>
                  </a:path>
                </a:pathLst>
              </a:custGeom>
              <a:solidFill>
                <a:srgbClr val="003E59"/>
              </a:soli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262" name="Group 261">
              <a:extLst>
                <a:ext uri="{FF2B5EF4-FFF2-40B4-BE49-F238E27FC236}">
                  <a16:creationId xmlns:a16="http://schemas.microsoft.com/office/drawing/2014/main" id="{7E34FCCB-4846-4E52-A583-F5D0D772A33D}"/>
                </a:ext>
              </a:extLst>
            </p:cNvPr>
            <p:cNvGrpSpPr/>
            <p:nvPr/>
          </p:nvGrpSpPr>
          <p:grpSpPr>
            <a:xfrm flipH="1">
              <a:off x="7310726" y="4213756"/>
              <a:ext cx="2955418" cy="2663741"/>
              <a:chOff x="214488" y="4104945"/>
              <a:chExt cx="3060772" cy="2758698"/>
            </a:xfrm>
          </p:grpSpPr>
          <p:sp>
            <p:nvSpPr>
              <p:cNvPr id="263" name="Freeform 562">
                <a:extLst>
                  <a:ext uri="{FF2B5EF4-FFF2-40B4-BE49-F238E27FC236}">
                    <a16:creationId xmlns:a16="http://schemas.microsoft.com/office/drawing/2014/main" id="{9FA44DD6-A517-4D3D-B12D-63A68420560D}"/>
                  </a:ext>
                </a:extLst>
              </p:cNvPr>
              <p:cNvSpPr/>
              <p:nvPr/>
            </p:nvSpPr>
            <p:spPr>
              <a:xfrm>
                <a:off x="2044838" y="4104945"/>
                <a:ext cx="1230422" cy="843868"/>
              </a:xfrm>
              <a:custGeom>
                <a:avLst/>
                <a:gdLst>
                  <a:gd name="connsiteX0" fmla="*/ 54891 w 1316181"/>
                  <a:gd name="connsiteY0" fmla="*/ 308829 h 833078"/>
                  <a:gd name="connsiteX1" fmla="*/ 260882 w 1316181"/>
                  <a:gd name="connsiteY1" fmla="*/ 2354 h 833078"/>
                  <a:gd name="connsiteX2" fmla="*/ 1250644 w 1316181"/>
                  <a:gd name="connsiteY2" fmla="*/ 464578 h 833078"/>
                  <a:gd name="connsiteX3" fmla="*/ 1094895 w 1316181"/>
                  <a:gd name="connsiteY3" fmla="*/ 831343 h 833078"/>
                  <a:gd name="connsiteX4" fmla="*/ 54891 w 1316181"/>
                  <a:gd name="connsiteY4" fmla="*/ 308829 h 833078"/>
                  <a:gd name="connsiteX0" fmla="*/ 129806 w 1391096"/>
                  <a:gd name="connsiteY0" fmla="*/ 308591 h 832840"/>
                  <a:gd name="connsiteX1" fmla="*/ 335797 w 1391096"/>
                  <a:gd name="connsiteY1" fmla="*/ 2116 h 832840"/>
                  <a:gd name="connsiteX2" fmla="*/ 1325559 w 1391096"/>
                  <a:gd name="connsiteY2" fmla="*/ 464340 h 832840"/>
                  <a:gd name="connsiteX3" fmla="*/ 1169810 w 1391096"/>
                  <a:gd name="connsiteY3" fmla="*/ 831105 h 832840"/>
                  <a:gd name="connsiteX4" fmla="*/ 129806 w 1391096"/>
                  <a:gd name="connsiteY4" fmla="*/ 308591 h 832840"/>
                  <a:gd name="connsiteX0" fmla="*/ 129806 w 1387965"/>
                  <a:gd name="connsiteY0" fmla="*/ 308591 h 871106"/>
                  <a:gd name="connsiteX1" fmla="*/ 335797 w 1387965"/>
                  <a:gd name="connsiteY1" fmla="*/ 2116 h 871106"/>
                  <a:gd name="connsiteX2" fmla="*/ 1325559 w 1387965"/>
                  <a:gd name="connsiteY2" fmla="*/ 464340 h 871106"/>
                  <a:gd name="connsiteX3" fmla="*/ 1169810 w 1387965"/>
                  <a:gd name="connsiteY3" fmla="*/ 831105 h 871106"/>
                  <a:gd name="connsiteX4" fmla="*/ 129806 w 1387965"/>
                  <a:gd name="connsiteY4" fmla="*/ 308591 h 871106"/>
                  <a:gd name="connsiteX0" fmla="*/ 129806 w 1325559"/>
                  <a:gd name="connsiteY0" fmla="*/ 308591 h 831105"/>
                  <a:gd name="connsiteX1" fmla="*/ 335797 w 1325559"/>
                  <a:gd name="connsiteY1" fmla="*/ 2116 h 831105"/>
                  <a:gd name="connsiteX2" fmla="*/ 1325559 w 1325559"/>
                  <a:gd name="connsiteY2" fmla="*/ 464340 h 831105"/>
                  <a:gd name="connsiteX3" fmla="*/ 1169810 w 1325559"/>
                  <a:gd name="connsiteY3" fmla="*/ 831105 h 831105"/>
                  <a:gd name="connsiteX4" fmla="*/ 129806 w 1325559"/>
                  <a:gd name="connsiteY4" fmla="*/ 308591 h 831105"/>
                  <a:gd name="connsiteX0" fmla="*/ 0 w 1195753"/>
                  <a:gd name="connsiteY0" fmla="*/ 306475 h 828989"/>
                  <a:gd name="connsiteX1" fmla="*/ 205991 w 1195753"/>
                  <a:gd name="connsiteY1" fmla="*/ 0 h 828989"/>
                  <a:gd name="connsiteX2" fmla="*/ 1195753 w 1195753"/>
                  <a:gd name="connsiteY2" fmla="*/ 462224 h 828989"/>
                  <a:gd name="connsiteX3" fmla="*/ 1040004 w 1195753"/>
                  <a:gd name="connsiteY3" fmla="*/ 828989 h 828989"/>
                  <a:gd name="connsiteX4" fmla="*/ 0 w 1195753"/>
                  <a:gd name="connsiteY4" fmla="*/ 306475 h 828989"/>
                  <a:gd name="connsiteX0" fmla="*/ 0 w 1195753"/>
                  <a:gd name="connsiteY0" fmla="*/ 306475 h 828989"/>
                  <a:gd name="connsiteX1" fmla="*/ 205991 w 1195753"/>
                  <a:gd name="connsiteY1" fmla="*/ 0 h 828989"/>
                  <a:gd name="connsiteX2" fmla="*/ 1195753 w 1195753"/>
                  <a:gd name="connsiteY2" fmla="*/ 462224 h 828989"/>
                  <a:gd name="connsiteX3" fmla="*/ 1040004 w 1195753"/>
                  <a:gd name="connsiteY3" fmla="*/ 828989 h 828989"/>
                  <a:gd name="connsiteX4" fmla="*/ 0 w 1195753"/>
                  <a:gd name="connsiteY4" fmla="*/ 306475 h 828989"/>
                  <a:gd name="connsiteX0" fmla="*/ 42023 w 1237776"/>
                  <a:gd name="connsiteY0" fmla="*/ 261257 h 783771"/>
                  <a:gd name="connsiteX1" fmla="*/ 222893 w 1237776"/>
                  <a:gd name="connsiteY1" fmla="*/ 0 h 783771"/>
                  <a:gd name="connsiteX2" fmla="*/ 1237776 w 1237776"/>
                  <a:gd name="connsiteY2" fmla="*/ 417006 h 783771"/>
                  <a:gd name="connsiteX3" fmla="*/ 1082027 w 1237776"/>
                  <a:gd name="connsiteY3" fmla="*/ 783771 h 783771"/>
                  <a:gd name="connsiteX4" fmla="*/ 42023 w 1237776"/>
                  <a:gd name="connsiteY4" fmla="*/ 261257 h 783771"/>
                  <a:gd name="connsiteX0" fmla="*/ 189856 w 1385609"/>
                  <a:gd name="connsiteY0" fmla="*/ 277211 h 799725"/>
                  <a:gd name="connsiteX1" fmla="*/ 370726 w 1385609"/>
                  <a:gd name="connsiteY1" fmla="*/ 15954 h 799725"/>
                  <a:gd name="connsiteX2" fmla="*/ 1385609 w 1385609"/>
                  <a:gd name="connsiteY2" fmla="*/ 432960 h 799725"/>
                  <a:gd name="connsiteX3" fmla="*/ 1229860 w 1385609"/>
                  <a:gd name="connsiteY3" fmla="*/ 799725 h 799725"/>
                  <a:gd name="connsiteX4" fmla="*/ 189856 w 1385609"/>
                  <a:gd name="connsiteY4" fmla="*/ 277211 h 799725"/>
                  <a:gd name="connsiteX0" fmla="*/ 0 w 1195753"/>
                  <a:gd name="connsiteY0" fmla="*/ 277211 h 799725"/>
                  <a:gd name="connsiteX1" fmla="*/ 180870 w 1195753"/>
                  <a:gd name="connsiteY1" fmla="*/ 15954 h 799725"/>
                  <a:gd name="connsiteX2" fmla="*/ 1195753 w 1195753"/>
                  <a:gd name="connsiteY2" fmla="*/ 432960 h 799725"/>
                  <a:gd name="connsiteX3" fmla="*/ 1040004 w 1195753"/>
                  <a:gd name="connsiteY3" fmla="*/ 799725 h 799725"/>
                  <a:gd name="connsiteX4" fmla="*/ 0 w 1195753"/>
                  <a:gd name="connsiteY4" fmla="*/ 277211 h 799725"/>
                  <a:gd name="connsiteX0" fmla="*/ 0 w 1178418"/>
                  <a:gd name="connsiteY0" fmla="*/ 266116 h 793197"/>
                  <a:gd name="connsiteX1" fmla="*/ 180870 w 1178418"/>
                  <a:gd name="connsiteY1" fmla="*/ 4859 h 793197"/>
                  <a:gd name="connsiteX2" fmla="*/ 1178418 w 1178418"/>
                  <a:gd name="connsiteY2" fmla="*/ 504204 h 793197"/>
                  <a:gd name="connsiteX3" fmla="*/ 1040004 w 1178418"/>
                  <a:gd name="connsiteY3" fmla="*/ 788630 h 793197"/>
                  <a:gd name="connsiteX4" fmla="*/ 0 w 1178418"/>
                  <a:gd name="connsiteY4" fmla="*/ 266116 h 793197"/>
                  <a:gd name="connsiteX0" fmla="*/ 0 w 1178418"/>
                  <a:gd name="connsiteY0" fmla="*/ 266116 h 793197"/>
                  <a:gd name="connsiteX1" fmla="*/ 180870 w 1178418"/>
                  <a:gd name="connsiteY1" fmla="*/ 4859 h 793197"/>
                  <a:gd name="connsiteX2" fmla="*/ 1178418 w 1178418"/>
                  <a:gd name="connsiteY2" fmla="*/ 504204 h 793197"/>
                  <a:gd name="connsiteX3" fmla="*/ 1040004 w 1178418"/>
                  <a:gd name="connsiteY3" fmla="*/ 788630 h 793197"/>
                  <a:gd name="connsiteX4" fmla="*/ 0 w 1178418"/>
                  <a:gd name="connsiteY4" fmla="*/ 266116 h 793197"/>
                  <a:gd name="connsiteX0" fmla="*/ 0 w 1178418"/>
                  <a:gd name="connsiteY0" fmla="*/ 292307 h 819388"/>
                  <a:gd name="connsiteX1" fmla="*/ 180870 w 1178418"/>
                  <a:gd name="connsiteY1" fmla="*/ 31050 h 819388"/>
                  <a:gd name="connsiteX2" fmla="*/ 1178418 w 1178418"/>
                  <a:gd name="connsiteY2" fmla="*/ 530395 h 819388"/>
                  <a:gd name="connsiteX3" fmla="*/ 1040004 w 1178418"/>
                  <a:gd name="connsiteY3" fmla="*/ 814821 h 819388"/>
                  <a:gd name="connsiteX4" fmla="*/ 0 w 1178418"/>
                  <a:gd name="connsiteY4" fmla="*/ 292307 h 819388"/>
                  <a:gd name="connsiteX0" fmla="*/ 0 w 1230422"/>
                  <a:gd name="connsiteY0" fmla="*/ 268569 h 800051"/>
                  <a:gd name="connsiteX1" fmla="*/ 180870 w 1230422"/>
                  <a:gd name="connsiteY1" fmla="*/ 7312 h 800051"/>
                  <a:gd name="connsiteX2" fmla="*/ 1230422 w 1230422"/>
                  <a:gd name="connsiteY2" fmla="*/ 571661 h 800051"/>
                  <a:gd name="connsiteX3" fmla="*/ 1040004 w 1230422"/>
                  <a:gd name="connsiteY3" fmla="*/ 791083 h 800051"/>
                  <a:gd name="connsiteX4" fmla="*/ 0 w 1230422"/>
                  <a:gd name="connsiteY4" fmla="*/ 268569 h 800051"/>
                  <a:gd name="connsiteX0" fmla="*/ 0 w 1230422"/>
                  <a:gd name="connsiteY0" fmla="*/ 276445 h 807927"/>
                  <a:gd name="connsiteX1" fmla="*/ 180870 w 1230422"/>
                  <a:gd name="connsiteY1" fmla="*/ 15188 h 807927"/>
                  <a:gd name="connsiteX2" fmla="*/ 1230422 w 1230422"/>
                  <a:gd name="connsiteY2" fmla="*/ 579537 h 807927"/>
                  <a:gd name="connsiteX3" fmla="*/ 1040004 w 1230422"/>
                  <a:gd name="connsiteY3" fmla="*/ 798959 h 807927"/>
                  <a:gd name="connsiteX4" fmla="*/ 0 w 1230422"/>
                  <a:gd name="connsiteY4" fmla="*/ 276445 h 807927"/>
                  <a:gd name="connsiteX0" fmla="*/ 52321 w 1282743"/>
                  <a:gd name="connsiteY0" fmla="*/ 285121 h 816603"/>
                  <a:gd name="connsiteX1" fmla="*/ 272194 w 1282743"/>
                  <a:gd name="connsiteY1" fmla="*/ 10863 h 816603"/>
                  <a:gd name="connsiteX2" fmla="*/ 1282743 w 1282743"/>
                  <a:gd name="connsiteY2" fmla="*/ 588213 h 816603"/>
                  <a:gd name="connsiteX3" fmla="*/ 1092325 w 1282743"/>
                  <a:gd name="connsiteY3" fmla="*/ 807635 h 816603"/>
                  <a:gd name="connsiteX4" fmla="*/ 52321 w 1282743"/>
                  <a:gd name="connsiteY4" fmla="*/ 285121 h 816603"/>
                  <a:gd name="connsiteX0" fmla="*/ 35433 w 1265855"/>
                  <a:gd name="connsiteY0" fmla="*/ 321354 h 852836"/>
                  <a:gd name="connsiteX1" fmla="*/ 255306 w 1265855"/>
                  <a:gd name="connsiteY1" fmla="*/ 47096 h 852836"/>
                  <a:gd name="connsiteX2" fmla="*/ 1265855 w 1265855"/>
                  <a:gd name="connsiteY2" fmla="*/ 624446 h 852836"/>
                  <a:gd name="connsiteX3" fmla="*/ 1075437 w 1265855"/>
                  <a:gd name="connsiteY3" fmla="*/ 843868 h 852836"/>
                  <a:gd name="connsiteX4" fmla="*/ 35433 w 1265855"/>
                  <a:gd name="connsiteY4" fmla="*/ 321354 h 852836"/>
                  <a:gd name="connsiteX0" fmla="*/ 0 w 1230422"/>
                  <a:gd name="connsiteY0" fmla="*/ 321354 h 852836"/>
                  <a:gd name="connsiteX1" fmla="*/ 219873 w 1230422"/>
                  <a:gd name="connsiteY1" fmla="*/ 47096 h 852836"/>
                  <a:gd name="connsiteX2" fmla="*/ 1230422 w 1230422"/>
                  <a:gd name="connsiteY2" fmla="*/ 624446 h 852836"/>
                  <a:gd name="connsiteX3" fmla="*/ 1040004 w 1230422"/>
                  <a:gd name="connsiteY3" fmla="*/ 843868 h 852836"/>
                  <a:gd name="connsiteX4" fmla="*/ 0 w 1230422"/>
                  <a:gd name="connsiteY4" fmla="*/ 321354 h 852836"/>
                  <a:gd name="connsiteX0" fmla="*/ 0 w 1230422"/>
                  <a:gd name="connsiteY0" fmla="*/ 321354 h 843868"/>
                  <a:gd name="connsiteX1" fmla="*/ 219873 w 1230422"/>
                  <a:gd name="connsiteY1" fmla="*/ 47096 h 843868"/>
                  <a:gd name="connsiteX2" fmla="*/ 1230422 w 1230422"/>
                  <a:gd name="connsiteY2" fmla="*/ 624446 h 843868"/>
                  <a:gd name="connsiteX3" fmla="*/ 1040004 w 1230422"/>
                  <a:gd name="connsiteY3" fmla="*/ 843868 h 843868"/>
                  <a:gd name="connsiteX4" fmla="*/ 0 w 1230422"/>
                  <a:gd name="connsiteY4" fmla="*/ 321354 h 843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0422" h="843868">
                    <a:moveTo>
                      <a:pt x="0" y="321354"/>
                    </a:moveTo>
                    <a:lnTo>
                      <a:pt x="219873" y="47096"/>
                    </a:lnTo>
                    <a:cubicBezTo>
                      <a:pt x="277599" y="15271"/>
                      <a:pt x="779587" y="-193722"/>
                      <a:pt x="1230422" y="624446"/>
                    </a:cubicBezTo>
                    <a:lnTo>
                      <a:pt x="1040004" y="843868"/>
                    </a:lnTo>
                    <a:cubicBezTo>
                      <a:pt x="834934" y="793353"/>
                      <a:pt x="136688" y="454149"/>
                      <a:pt x="0" y="321354"/>
                    </a:cubicBezTo>
                    <a:close/>
                  </a:path>
                </a:pathLst>
              </a:custGeom>
              <a:solidFill>
                <a:sysClr val="window" lastClr="FFFFFF"/>
              </a:soli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sp>
            <p:nvSpPr>
              <p:cNvPr id="264" name="Freeform 563">
                <a:extLst>
                  <a:ext uri="{FF2B5EF4-FFF2-40B4-BE49-F238E27FC236}">
                    <a16:creationId xmlns:a16="http://schemas.microsoft.com/office/drawing/2014/main" id="{0AE1AC09-2DE8-4879-9271-20C421A71672}"/>
                  </a:ext>
                </a:extLst>
              </p:cNvPr>
              <p:cNvSpPr/>
              <p:nvPr/>
            </p:nvSpPr>
            <p:spPr>
              <a:xfrm>
                <a:off x="214488" y="4255046"/>
                <a:ext cx="3002845" cy="2608597"/>
              </a:xfrm>
              <a:custGeom>
                <a:avLst/>
                <a:gdLst>
                  <a:gd name="connsiteX0" fmla="*/ 2219 w 3078820"/>
                  <a:gd name="connsiteY0" fmla="*/ 2517932 h 2793023"/>
                  <a:gd name="connsiteX1" fmla="*/ 1785863 w 3078820"/>
                  <a:gd name="connsiteY1" fmla="*/ 102109 h 2793023"/>
                  <a:gd name="connsiteX2" fmla="*/ 3072797 w 3078820"/>
                  <a:gd name="connsiteY2" fmla="*/ 655265 h 2793023"/>
                  <a:gd name="connsiteX3" fmla="*/ 2169686 w 3078820"/>
                  <a:gd name="connsiteY3" fmla="*/ 2529220 h 2793023"/>
                  <a:gd name="connsiteX4" fmla="*/ 2219 w 3078820"/>
                  <a:gd name="connsiteY4" fmla="*/ 2517932 h 2793023"/>
                  <a:gd name="connsiteX0" fmla="*/ 0 w 3076601"/>
                  <a:gd name="connsiteY0" fmla="*/ 2517932 h 2793023"/>
                  <a:gd name="connsiteX1" fmla="*/ 1783644 w 3076601"/>
                  <a:gd name="connsiteY1" fmla="*/ 102109 h 2793023"/>
                  <a:gd name="connsiteX2" fmla="*/ 3070578 w 3076601"/>
                  <a:gd name="connsiteY2" fmla="*/ 655265 h 2793023"/>
                  <a:gd name="connsiteX3" fmla="*/ 2167467 w 3076601"/>
                  <a:gd name="connsiteY3" fmla="*/ 2529220 h 2793023"/>
                  <a:gd name="connsiteX4" fmla="*/ 0 w 3076601"/>
                  <a:gd name="connsiteY4" fmla="*/ 2517932 h 2793023"/>
                  <a:gd name="connsiteX0" fmla="*/ 0 w 3076601"/>
                  <a:gd name="connsiteY0" fmla="*/ 2517932 h 2529220"/>
                  <a:gd name="connsiteX1" fmla="*/ 1783644 w 3076601"/>
                  <a:gd name="connsiteY1" fmla="*/ 102109 h 2529220"/>
                  <a:gd name="connsiteX2" fmla="*/ 3070578 w 3076601"/>
                  <a:gd name="connsiteY2" fmla="*/ 655265 h 2529220"/>
                  <a:gd name="connsiteX3" fmla="*/ 2167467 w 3076601"/>
                  <a:gd name="connsiteY3" fmla="*/ 2529220 h 2529220"/>
                  <a:gd name="connsiteX4" fmla="*/ 0 w 3076601"/>
                  <a:gd name="connsiteY4" fmla="*/ 2517932 h 2529220"/>
                  <a:gd name="connsiteX0" fmla="*/ 0 w 3070578"/>
                  <a:gd name="connsiteY0" fmla="*/ 2517932 h 2529220"/>
                  <a:gd name="connsiteX1" fmla="*/ 1783644 w 3070578"/>
                  <a:gd name="connsiteY1" fmla="*/ 102109 h 2529220"/>
                  <a:gd name="connsiteX2" fmla="*/ 3070578 w 3070578"/>
                  <a:gd name="connsiteY2" fmla="*/ 655265 h 2529220"/>
                  <a:gd name="connsiteX3" fmla="*/ 2167467 w 3070578"/>
                  <a:gd name="connsiteY3" fmla="*/ 2529220 h 2529220"/>
                  <a:gd name="connsiteX4" fmla="*/ 0 w 3070578"/>
                  <a:gd name="connsiteY4" fmla="*/ 2517932 h 2529220"/>
                  <a:gd name="connsiteX0" fmla="*/ 0 w 3002845"/>
                  <a:gd name="connsiteY0" fmla="*/ 2517932 h 2665138"/>
                  <a:gd name="connsiteX1" fmla="*/ 1783644 w 3002845"/>
                  <a:gd name="connsiteY1" fmla="*/ 102109 h 2665138"/>
                  <a:gd name="connsiteX2" fmla="*/ 3002845 w 3002845"/>
                  <a:gd name="connsiteY2" fmla="*/ 655265 h 2665138"/>
                  <a:gd name="connsiteX3" fmla="*/ 2167467 w 3002845"/>
                  <a:gd name="connsiteY3" fmla="*/ 2529220 h 2665138"/>
                  <a:gd name="connsiteX4" fmla="*/ 0 w 3002845"/>
                  <a:gd name="connsiteY4" fmla="*/ 2517932 h 2665138"/>
                  <a:gd name="connsiteX0" fmla="*/ 1799 w 3004644"/>
                  <a:gd name="connsiteY0" fmla="*/ 2597309 h 2877662"/>
                  <a:gd name="connsiteX1" fmla="*/ 1819310 w 3004644"/>
                  <a:gd name="connsiteY1" fmla="*/ 91174 h 2877662"/>
                  <a:gd name="connsiteX2" fmla="*/ 3004644 w 3004644"/>
                  <a:gd name="connsiteY2" fmla="*/ 734642 h 2877662"/>
                  <a:gd name="connsiteX3" fmla="*/ 2169266 w 3004644"/>
                  <a:gd name="connsiteY3" fmla="*/ 2608597 h 2877662"/>
                  <a:gd name="connsiteX4" fmla="*/ 1799 w 3004644"/>
                  <a:gd name="connsiteY4" fmla="*/ 2597309 h 2877662"/>
                  <a:gd name="connsiteX0" fmla="*/ 0 w 3002845"/>
                  <a:gd name="connsiteY0" fmla="*/ 2597309 h 2877662"/>
                  <a:gd name="connsiteX1" fmla="*/ 1817511 w 3002845"/>
                  <a:gd name="connsiteY1" fmla="*/ 91174 h 2877662"/>
                  <a:gd name="connsiteX2" fmla="*/ 3002845 w 3002845"/>
                  <a:gd name="connsiteY2" fmla="*/ 734642 h 2877662"/>
                  <a:gd name="connsiteX3" fmla="*/ 2167467 w 3002845"/>
                  <a:gd name="connsiteY3" fmla="*/ 2608597 h 2877662"/>
                  <a:gd name="connsiteX4" fmla="*/ 0 w 3002845"/>
                  <a:gd name="connsiteY4" fmla="*/ 2597309 h 2877662"/>
                  <a:gd name="connsiteX0" fmla="*/ 0 w 3002845"/>
                  <a:gd name="connsiteY0" fmla="*/ 2597309 h 2608597"/>
                  <a:gd name="connsiteX1" fmla="*/ 1817511 w 3002845"/>
                  <a:gd name="connsiteY1" fmla="*/ 91174 h 2608597"/>
                  <a:gd name="connsiteX2" fmla="*/ 3002845 w 3002845"/>
                  <a:gd name="connsiteY2" fmla="*/ 734642 h 2608597"/>
                  <a:gd name="connsiteX3" fmla="*/ 2167467 w 3002845"/>
                  <a:gd name="connsiteY3" fmla="*/ 2608597 h 2608597"/>
                  <a:gd name="connsiteX4" fmla="*/ 0 w 3002845"/>
                  <a:gd name="connsiteY4" fmla="*/ 2597309 h 2608597"/>
                  <a:gd name="connsiteX0" fmla="*/ 0 w 3002845"/>
                  <a:gd name="connsiteY0" fmla="*/ 2597309 h 2608597"/>
                  <a:gd name="connsiteX1" fmla="*/ 1817511 w 3002845"/>
                  <a:gd name="connsiteY1" fmla="*/ 91174 h 2608597"/>
                  <a:gd name="connsiteX2" fmla="*/ 3002845 w 3002845"/>
                  <a:gd name="connsiteY2" fmla="*/ 734642 h 2608597"/>
                  <a:gd name="connsiteX3" fmla="*/ 2167467 w 3002845"/>
                  <a:gd name="connsiteY3" fmla="*/ 2608597 h 2608597"/>
                  <a:gd name="connsiteX4" fmla="*/ 0 w 3002845"/>
                  <a:gd name="connsiteY4" fmla="*/ 2597309 h 2608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845" h="2608597">
                    <a:moveTo>
                      <a:pt x="0" y="2597309"/>
                    </a:moveTo>
                    <a:lnTo>
                      <a:pt x="1817511" y="91174"/>
                    </a:lnTo>
                    <a:cubicBezTo>
                      <a:pt x="2317985" y="-219270"/>
                      <a:pt x="2938875" y="330123"/>
                      <a:pt x="3002845" y="734642"/>
                    </a:cubicBezTo>
                    <a:lnTo>
                      <a:pt x="2167467" y="2608597"/>
                    </a:lnTo>
                    <a:lnTo>
                      <a:pt x="0" y="2597309"/>
                    </a:lnTo>
                    <a:close/>
                  </a:path>
                </a:pathLst>
              </a:custGeom>
              <a:solidFill>
                <a:srgbClr val="003E59"/>
              </a:solidFill>
              <a:ln w="25400" cap="flat" cmpd="sng" algn="ctr">
                <a:no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grpSp>
      </p:grpSp>
      <p:grpSp>
        <p:nvGrpSpPr>
          <p:cNvPr id="293" name="Group 292">
            <a:extLst>
              <a:ext uri="{FF2B5EF4-FFF2-40B4-BE49-F238E27FC236}">
                <a16:creationId xmlns:a16="http://schemas.microsoft.com/office/drawing/2014/main" id="{6E20A495-3A56-4AF0-A12A-4E06D1D8739D}"/>
              </a:ext>
            </a:extLst>
          </p:cNvPr>
          <p:cNvGrpSpPr/>
          <p:nvPr/>
        </p:nvGrpSpPr>
        <p:grpSpPr>
          <a:xfrm>
            <a:off x="8068304" y="1699006"/>
            <a:ext cx="1862782" cy="1771845"/>
            <a:chOff x="3673789" y="2520779"/>
            <a:chExt cx="1862782" cy="1771845"/>
          </a:xfrm>
        </p:grpSpPr>
        <p:sp>
          <p:nvSpPr>
            <p:cNvPr id="294" name="Rectangle 293">
              <a:extLst>
                <a:ext uri="{FF2B5EF4-FFF2-40B4-BE49-F238E27FC236}">
                  <a16:creationId xmlns:a16="http://schemas.microsoft.com/office/drawing/2014/main" id="{06206B64-6596-41BA-928A-5FEBC5AEC22B}"/>
                </a:ext>
              </a:extLst>
            </p:cNvPr>
            <p:cNvSpPr/>
            <p:nvPr/>
          </p:nvSpPr>
          <p:spPr>
            <a:xfrm>
              <a:off x="3673789" y="2520779"/>
              <a:ext cx="1862782" cy="1771845"/>
            </a:xfrm>
            <a:prstGeom prst="rect">
              <a:avLst/>
            </a:prstGeom>
            <a:solidFill>
              <a:sysClr val="window" lastClr="FFFFFF"/>
            </a:solidFill>
            <a:ln w="25400" cap="flat" cmpd="sng" algn="ctr">
              <a:solidFill>
                <a:schemeClr val="bg1">
                  <a:lumMod val="95000"/>
                </a:scheme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sp>
          <p:nvSpPr>
            <p:cNvPr id="295" name="Rectangle 294">
              <a:extLst>
                <a:ext uri="{FF2B5EF4-FFF2-40B4-BE49-F238E27FC236}">
                  <a16:creationId xmlns:a16="http://schemas.microsoft.com/office/drawing/2014/main" id="{AA75B3BB-05FD-48B2-B41A-E5BC728F895B}"/>
                </a:ext>
              </a:extLst>
            </p:cNvPr>
            <p:cNvSpPr/>
            <p:nvPr/>
          </p:nvSpPr>
          <p:spPr>
            <a:xfrm>
              <a:off x="3673789" y="2520779"/>
              <a:ext cx="1862782" cy="253577"/>
            </a:xfrm>
            <a:prstGeom prst="rect">
              <a:avLst/>
            </a:prstGeom>
            <a:solidFill>
              <a:srgbClr val="003E59"/>
            </a:solidFill>
            <a:ln w="25400" cap="flat" cmpd="sng" algn="ctr">
              <a:solidFill>
                <a:schemeClr val="bg1">
                  <a:lumMod val="95000"/>
                </a:scheme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sp>
          <p:nvSpPr>
            <p:cNvPr id="296" name="Rectangle 295">
              <a:extLst>
                <a:ext uri="{FF2B5EF4-FFF2-40B4-BE49-F238E27FC236}">
                  <a16:creationId xmlns:a16="http://schemas.microsoft.com/office/drawing/2014/main" id="{CB260C65-B250-4083-A19E-C7EBF9A391AC}"/>
                </a:ext>
              </a:extLst>
            </p:cNvPr>
            <p:cNvSpPr/>
            <p:nvPr/>
          </p:nvSpPr>
          <p:spPr>
            <a:xfrm>
              <a:off x="3848313" y="2940334"/>
              <a:ext cx="1513734" cy="253577"/>
            </a:xfrm>
            <a:prstGeom prst="rect">
              <a:avLst/>
            </a:prstGeom>
            <a:solidFill>
              <a:sysClr val="window" lastClr="FFFFFF">
                <a:lumMod val="95000"/>
              </a:sysClr>
            </a:solidFill>
            <a:ln w="25400" cap="flat" cmpd="sng" algn="ctr">
              <a:solidFill>
                <a:schemeClr val="bg1">
                  <a:lumMod val="95000"/>
                </a:scheme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sp>
          <p:nvSpPr>
            <p:cNvPr id="297" name="Rectangle 296">
              <a:extLst>
                <a:ext uri="{FF2B5EF4-FFF2-40B4-BE49-F238E27FC236}">
                  <a16:creationId xmlns:a16="http://schemas.microsoft.com/office/drawing/2014/main" id="{DA5397E8-B80A-4F8C-B1DF-28ADF3D67800}"/>
                </a:ext>
              </a:extLst>
            </p:cNvPr>
            <p:cNvSpPr/>
            <p:nvPr/>
          </p:nvSpPr>
          <p:spPr>
            <a:xfrm>
              <a:off x="3848313" y="3329187"/>
              <a:ext cx="1513734" cy="253577"/>
            </a:xfrm>
            <a:prstGeom prst="rect">
              <a:avLst/>
            </a:prstGeom>
            <a:solidFill>
              <a:sysClr val="window" lastClr="FFFFFF">
                <a:lumMod val="95000"/>
              </a:sysClr>
            </a:solidFill>
            <a:ln w="25400" cap="flat" cmpd="sng" algn="ctr">
              <a:solidFill>
                <a:schemeClr val="bg1">
                  <a:lumMod val="95000"/>
                </a:scheme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sp>
          <p:nvSpPr>
            <p:cNvPr id="298" name="Rectangle 297">
              <a:extLst>
                <a:ext uri="{FF2B5EF4-FFF2-40B4-BE49-F238E27FC236}">
                  <a16:creationId xmlns:a16="http://schemas.microsoft.com/office/drawing/2014/main" id="{3FCD952B-1865-4833-9B6E-EA2E96F43695}"/>
                </a:ext>
              </a:extLst>
            </p:cNvPr>
            <p:cNvSpPr/>
            <p:nvPr/>
          </p:nvSpPr>
          <p:spPr>
            <a:xfrm>
              <a:off x="3848313" y="3842224"/>
              <a:ext cx="1513734" cy="253577"/>
            </a:xfrm>
            <a:prstGeom prst="rect">
              <a:avLst/>
            </a:prstGeom>
            <a:solidFill>
              <a:srgbClr val="F1C96C"/>
            </a:solidFill>
            <a:ln w="25400" cap="flat" cmpd="sng" algn="ctr">
              <a:solidFill>
                <a:schemeClr val="bg1">
                  <a:lumMod val="95000"/>
                </a:schemeClr>
              </a:solidFill>
              <a:prstDash val="solid"/>
            </a:ln>
            <a:effectLst/>
          </p:spPr>
          <p:txBody>
            <a:bodyPr rtlCol="0" anchor="ctr"/>
            <a:lstStyle/>
            <a:p>
              <a:pPr marL="0" marR="0" lvl="0" indent="0" algn="ctr"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white"/>
                </a:solidFill>
                <a:effectLst/>
                <a:uLnTx/>
                <a:uFillTx/>
                <a:latin typeface="Calibri"/>
                <a:ea typeface="+mn-ea"/>
                <a:cs typeface="+mn-cs"/>
              </a:endParaRPr>
            </a:p>
          </p:txBody>
        </p:sp>
        <p:grpSp>
          <p:nvGrpSpPr>
            <p:cNvPr id="299" name="Group 298">
              <a:extLst>
                <a:ext uri="{FF2B5EF4-FFF2-40B4-BE49-F238E27FC236}">
                  <a16:creationId xmlns:a16="http://schemas.microsoft.com/office/drawing/2014/main" id="{E800F675-4006-4DB3-9C38-E446A620EB06}"/>
                </a:ext>
              </a:extLst>
            </p:cNvPr>
            <p:cNvGrpSpPr/>
            <p:nvPr/>
          </p:nvGrpSpPr>
          <p:grpSpPr>
            <a:xfrm>
              <a:off x="3927978" y="3378714"/>
              <a:ext cx="103852" cy="154774"/>
              <a:chOff x="7904780" y="-386559"/>
              <a:chExt cx="3201988" cy="4772027"/>
            </a:xfrm>
            <a:solidFill>
              <a:sysClr val="window" lastClr="FFFFFF">
                <a:lumMod val="65000"/>
              </a:sysClr>
            </a:solidFill>
          </p:grpSpPr>
          <p:sp>
            <p:nvSpPr>
              <p:cNvPr id="303" name="Freeform 25">
                <a:extLst>
                  <a:ext uri="{FF2B5EF4-FFF2-40B4-BE49-F238E27FC236}">
                    <a16:creationId xmlns:a16="http://schemas.microsoft.com/office/drawing/2014/main" id="{D71A44FE-28DD-4F86-8454-88867612C1DE}"/>
                  </a:ext>
                </a:extLst>
              </p:cNvPr>
              <p:cNvSpPr>
                <a:spLocks/>
              </p:cNvSpPr>
              <p:nvPr/>
            </p:nvSpPr>
            <p:spPr bwMode="auto">
              <a:xfrm>
                <a:off x="8463582" y="-386559"/>
                <a:ext cx="2084387" cy="1624012"/>
              </a:xfrm>
              <a:custGeom>
                <a:avLst/>
                <a:gdLst>
                  <a:gd name="T0" fmla="*/ 1432 w 2626"/>
                  <a:gd name="T1" fmla="*/ 5 h 2046"/>
                  <a:gd name="T2" fmla="*/ 1661 w 2626"/>
                  <a:gd name="T3" fmla="*/ 47 h 2046"/>
                  <a:gd name="T4" fmla="*/ 1875 w 2626"/>
                  <a:gd name="T5" fmla="*/ 126 h 2046"/>
                  <a:gd name="T6" fmla="*/ 2070 w 2626"/>
                  <a:gd name="T7" fmla="*/ 240 h 2046"/>
                  <a:gd name="T8" fmla="*/ 2241 w 2626"/>
                  <a:gd name="T9" fmla="*/ 384 h 2046"/>
                  <a:gd name="T10" fmla="*/ 2385 w 2626"/>
                  <a:gd name="T11" fmla="*/ 556 h 2046"/>
                  <a:gd name="T12" fmla="*/ 2498 w 2626"/>
                  <a:gd name="T13" fmla="*/ 749 h 2046"/>
                  <a:gd name="T14" fmla="*/ 2579 w 2626"/>
                  <a:gd name="T15" fmla="*/ 964 h 2046"/>
                  <a:gd name="T16" fmla="*/ 2621 w 2626"/>
                  <a:gd name="T17" fmla="*/ 1191 h 2046"/>
                  <a:gd name="T18" fmla="*/ 2626 w 2626"/>
                  <a:gd name="T19" fmla="*/ 2046 h 2046"/>
                  <a:gd name="T20" fmla="*/ 2241 w 2626"/>
                  <a:gd name="T21" fmla="*/ 1312 h 2046"/>
                  <a:gd name="T22" fmla="*/ 2219 w 2626"/>
                  <a:gd name="T23" fmla="*/ 1113 h 2046"/>
                  <a:gd name="T24" fmla="*/ 2159 w 2626"/>
                  <a:gd name="T25" fmla="*/ 929 h 2046"/>
                  <a:gd name="T26" fmla="*/ 2063 w 2626"/>
                  <a:gd name="T27" fmla="*/ 763 h 2046"/>
                  <a:gd name="T28" fmla="*/ 1935 w 2626"/>
                  <a:gd name="T29" fmla="*/ 623 h 2046"/>
                  <a:gd name="T30" fmla="*/ 1782 w 2626"/>
                  <a:gd name="T31" fmla="*/ 510 h 2046"/>
                  <a:gd name="T32" fmla="*/ 1607 w 2626"/>
                  <a:gd name="T33" fmla="*/ 432 h 2046"/>
                  <a:gd name="T34" fmla="*/ 1413 w 2626"/>
                  <a:gd name="T35" fmla="*/ 390 h 2046"/>
                  <a:gd name="T36" fmla="*/ 1213 w 2626"/>
                  <a:gd name="T37" fmla="*/ 390 h 2046"/>
                  <a:gd name="T38" fmla="*/ 1019 w 2626"/>
                  <a:gd name="T39" fmla="*/ 432 h 2046"/>
                  <a:gd name="T40" fmla="*/ 844 w 2626"/>
                  <a:gd name="T41" fmla="*/ 510 h 2046"/>
                  <a:gd name="T42" fmla="*/ 691 w 2626"/>
                  <a:gd name="T43" fmla="*/ 623 h 2046"/>
                  <a:gd name="T44" fmla="*/ 564 w 2626"/>
                  <a:gd name="T45" fmla="*/ 763 h 2046"/>
                  <a:gd name="T46" fmla="*/ 467 w 2626"/>
                  <a:gd name="T47" fmla="*/ 929 h 2046"/>
                  <a:gd name="T48" fmla="*/ 407 w 2626"/>
                  <a:gd name="T49" fmla="*/ 1113 h 2046"/>
                  <a:gd name="T50" fmla="*/ 385 w 2626"/>
                  <a:gd name="T51" fmla="*/ 1312 h 2046"/>
                  <a:gd name="T52" fmla="*/ 0 w 2626"/>
                  <a:gd name="T53" fmla="*/ 2046 h 2046"/>
                  <a:gd name="T54" fmla="*/ 6 w 2626"/>
                  <a:gd name="T55" fmla="*/ 1191 h 2046"/>
                  <a:gd name="T56" fmla="*/ 48 w 2626"/>
                  <a:gd name="T57" fmla="*/ 964 h 2046"/>
                  <a:gd name="T58" fmla="*/ 128 w 2626"/>
                  <a:gd name="T59" fmla="*/ 749 h 2046"/>
                  <a:gd name="T60" fmla="*/ 241 w 2626"/>
                  <a:gd name="T61" fmla="*/ 556 h 2046"/>
                  <a:gd name="T62" fmla="*/ 385 w 2626"/>
                  <a:gd name="T63" fmla="*/ 384 h 2046"/>
                  <a:gd name="T64" fmla="*/ 556 w 2626"/>
                  <a:gd name="T65" fmla="*/ 240 h 2046"/>
                  <a:gd name="T66" fmla="*/ 751 w 2626"/>
                  <a:gd name="T67" fmla="*/ 126 h 2046"/>
                  <a:gd name="T68" fmla="*/ 965 w 2626"/>
                  <a:gd name="T69" fmla="*/ 47 h 2046"/>
                  <a:gd name="T70" fmla="*/ 1195 w 2626"/>
                  <a:gd name="T71" fmla="*/ 5 h 2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6" h="2046">
                    <a:moveTo>
                      <a:pt x="1313" y="0"/>
                    </a:moveTo>
                    <a:lnTo>
                      <a:pt x="1432" y="5"/>
                    </a:lnTo>
                    <a:lnTo>
                      <a:pt x="1548" y="22"/>
                    </a:lnTo>
                    <a:lnTo>
                      <a:pt x="1661" y="47"/>
                    </a:lnTo>
                    <a:lnTo>
                      <a:pt x="1771" y="82"/>
                    </a:lnTo>
                    <a:lnTo>
                      <a:pt x="1875" y="126"/>
                    </a:lnTo>
                    <a:lnTo>
                      <a:pt x="1975" y="179"/>
                    </a:lnTo>
                    <a:lnTo>
                      <a:pt x="2070" y="240"/>
                    </a:lnTo>
                    <a:lnTo>
                      <a:pt x="2157" y="308"/>
                    </a:lnTo>
                    <a:lnTo>
                      <a:pt x="2241" y="384"/>
                    </a:lnTo>
                    <a:lnTo>
                      <a:pt x="2316" y="466"/>
                    </a:lnTo>
                    <a:lnTo>
                      <a:pt x="2385" y="556"/>
                    </a:lnTo>
                    <a:lnTo>
                      <a:pt x="2446" y="650"/>
                    </a:lnTo>
                    <a:lnTo>
                      <a:pt x="2498" y="749"/>
                    </a:lnTo>
                    <a:lnTo>
                      <a:pt x="2544" y="854"/>
                    </a:lnTo>
                    <a:lnTo>
                      <a:pt x="2579" y="964"/>
                    </a:lnTo>
                    <a:lnTo>
                      <a:pt x="2604" y="1075"/>
                    </a:lnTo>
                    <a:lnTo>
                      <a:pt x="2621" y="1191"/>
                    </a:lnTo>
                    <a:lnTo>
                      <a:pt x="2626" y="1312"/>
                    </a:lnTo>
                    <a:lnTo>
                      <a:pt x="2626" y="2046"/>
                    </a:lnTo>
                    <a:lnTo>
                      <a:pt x="2241" y="2046"/>
                    </a:lnTo>
                    <a:lnTo>
                      <a:pt x="2241" y="1312"/>
                    </a:lnTo>
                    <a:lnTo>
                      <a:pt x="2236" y="1210"/>
                    </a:lnTo>
                    <a:lnTo>
                      <a:pt x="2219" y="1113"/>
                    </a:lnTo>
                    <a:lnTo>
                      <a:pt x="2194" y="1018"/>
                    </a:lnTo>
                    <a:lnTo>
                      <a:pt x="2159" y="929"/>
                    </a:lnTo>
                    <a:lnTo>
                      <a:pt x="2114" y="844"/>
                    </a:lnTo>
                    <a:lnTo>
                      <a:pt x="2063" y="763"/>
                    </a:lnTo>
                    <a:lnTo>
                      <a:pt x="2002" y="690"/>
                    </a:lnTo>
                    <a:lnTo>
                      <a:pt x="1935" y="623"/>
                    </a:lnTo>
                    <a:lnTo>
                      <a:pt x="1860" y="563"/>
                    </a:lnTo>
                    <a:lnTo>
                      <a:pt x="1782" y="510"/>
                    </a:lnTo>
                    <a:lnTo>
                      <a:pt x="1696" y="466"/>
                    </a:lnTo>
                    <a:lnTo>
                      <a:pt x="1607" y="432"/>
                    </a:lnTo>
                    <a:lnTo>
                      <a:pt x="1512" y="404"/>
                    </a:lnTo>
                    <a:lnTo>
                      <a:pt x="1413" y="390"/>
                    </a:lnTo>
                    <a:lnTo>
                      <a:pt x="1313" y="384"/>
                    </a:lnTo>
                    <a:lnTo>
                      <a:pt x="1213" y="390"/>
                    </a:lnTo>
                    <a:lnTo>
                      <a:pt x="1114" y="404"/>
                    </a:lnTo>
                    <a:lnTo>
                      <a:pt x="1019" y="432"/>
                    </a:lnTo>
                    <a:lnTo>
                      <a:pt x="930" y="466"/>
                    </a:lnTo>
                    <a:lnTo>
                      <a:pt x="844" y="510"/>
                    </a:lnTo>
                    <a:lnTo>
                      <a:pt x="766" y="563"/>
                    </a:lnTo>
                    <a:lnTo>
                      <a:pt x="691" y="623"/>
                    </a:lnTo>
                    <a:lnTo>
                      <a:pt x="624" y="690"/>
                    </a:lnTo>
                    <a:lnTo>
                      <a:pt x="564" y="763"/>
                    </a:lnTo>
                    <a:lnTo>
                      <a:pt x="513" y="844"/>
                    </a:lnTo>
                    <a:lnTo>
                      <a:pt x="467" y="929"/>
                    </a:lnTo>
                    <a:lnTo>
                      <a:pt x="432" y="1018"/>
                    </a:lnTo>
                    <a:lnTo>
                      <a:pt x="407" y="1113"/>
                    </a:lnTo>
                    <a:lnTo>
                      <a:pt x="390" y="1210"/>
                    </a:lnTo>
                    <a:lnTo>
                      <a:pt x="385" y="1312"/>
                    </a:lnTo>
                    <a:lnTo>
                      <a:pt x="385" y="2046"/>
                    </a:lnTo>
                    <a:lnTo>
                      <a:pt x="0" y="2046"/>
                    </a:lnTo>
                    <a:lnTo>
                      <a:pt x="0" y="1312"/>
                    </a:lnTo>
                    <a:lnTo>
                      <a:pt x="6" y="1191"/>
                    </a:lnTo>
                    <a:lnTo>
                      <a:pt x="22" y="1075"/>
                    </a:lnTo>
                    <a:lnTo>
                      <a:pt x="48" y="964"/>
                    </a:lnTo>
                    <a:lnTo>
                      <a:pt x="82" y="854"/>
                    </a:lnTo>
                    <a:lnTo>
                      <a:pt x="128" y="749"/>
                    </a:lnTo>
                    <a:lnTo>
                      <a:pt x="181" y="650"/>
                    </a:lnTo>
                    <a:lnTo>
                      <a:pt x="241" y="556"/>
                    </a:lnTo>
                    <a:lnTo>
                      <a:pt x="310" y="466"/>
                    </a:lnTo>
                    <a:lnTo>
                      <a:pt x="385" y="384"/>
                    </a:lnTo>
                    <a:lnTo>
                      <a:pt x="469" y="308"/>
                    </a:lnTo>
                    <a:lnTo>
                      <a:pt x="556" y="240"/>
                    </a:lnTo>
                    <a:lnTo>
                      <a:pt x="651" y="179"/>
                    </a:lnTo>
                    <a:lnTo>
                      <a:pt x="751" y="126"/>
                    </a:lnTo>
                    <a:lnTo>
                      <a:pt x="855" y="82"/>
                    </a:lnTo>
                    <a:lnTo>
                      <a:pt x="965" y="47"/>
                    </a:lnTo>
                    <a:lnTo>
                      <a:pt x="1078" y="22"/>
                    </a:lnTo>
                    <a:lnTo>
                      <a:pt x="1195" y="5"/>
                    </a:lnTo>
                    <a:lnTo>
                      <a:pt x="1313" y="0"/>
                    </a:lnTo>
                    <a:close/>
                  </a:path>
                </a:pathLst>
              </a:custGeom>
              <a:grpFill/>
              <a:ln w="0">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sp>
            <p:nvSpPr>
              <p:cNvPr id="304" name="Freeform 26">
                <a:extLst>
                  <a:ext uri="{FF2B5EF4-FFF2-40B4-BE49-F238E27FC236}">
                    <a16:creationId xmlns:a16="http://schemas.microsoft.com/office/drawing/2014/main" id="{18E8A671-BD4C-44C2-A567-266856143FAB}"/>
                  </a:ext>
                </a:extLst>
              </p:cNvPr>
              <p:cNvSpPr>
                <a:spLocks noEditPoints="1"/>
              </p:cNvSpPr>
              <p:nvPr/>
            </p:nvSpPr>
            <p:spPr bwMode="auto">
              <a:xfrm>
                <a:off x="7904780" y="1542254"/>
                <a:ext cx="3201988" cy="2843214"/>
              </a:xfrm>
              <a:custGeom>
                <a:avLst/>
                <a:gdLst>
                  <a:gd name="T0" fmla="*/ 2017 w 4034"/>
                  <a:gd name="T1" fmla="*/ 915 h 3582"/>
                  <a:gd name="T2" fmla="*/ 1955 w 4034"/>
                  <a:gd name="T3" fmla="*/ 920 h 3582"/>
                  <a:gd name="T4" fmla="*/ 1895 w 4034"/>
                  <a:gd name="T5" fmla="*/ 935 h 3582"/>
                  <a:gd name="T6" fmla="*/ 1840 w 4034"/>
                  <a:gd name="T7" fmla="*/ 957 h 3582"/>
                  <a:gd name="T8" fmla="*/ 1789 w 4034"/>
                  <a:gd name="T9" fmla="*/ 990 h 3582"/>
                  <a:gd name="T10" fmla="*/ 1745 w 4034"/>
                  <a:gd name="T11" fmla="*/ 1028 h 3582"/>
                  <a:gd name="T12" fmla="*/ 1707 w 4034"/>
                  <a:gd name="T13" fmla="*/ 1072 h 3582"/>
                  <a:gd name="T14" fmla="*/ 1676 w 4034"/>
                  <a:gd name="T15" fmla="*/ 1123 h 3582"/>
                  <a:gd name="T16" fmla="*/ 1652 w 4034"/>
                  <a:gd name="T17" fmla="*/ 1177 h 3582"/>
                  <a:gd name="T18" fmla="*/ 1638 w 4034"/>
                  <a:gd name="T19" fmla="*/ 1237 h 3582"/>
                  <a:gd name="T20" fmla="*/ 1632 w 4034"/>
                  <a:gd name="T21" fmla="*/ 1299 h 3582"/>
                  <a:gd name="T22" fmla="*/ 1638 w 4034"/>
                  <a:gd name="T23" fmla="*/ 1359 h 3582"/>
                  <a:gd name="T24" fmla="*/ 1651 w 4034"/>
                  <a:gd name="T25" fmla="*/ 1416 h 3582"/>
                  <a:gd name="T26" fmla="*/ 1672 w 4034"/>
                  <a:gd name="T27" fmla="*/ 1469 h 3582"/>
                  <a:gd name="T28" fmla="*/ 1702 w 4034"/>
                  <a:gd name="T29" fmla="*/ 1518 h 3582"/>
                  <a:gd name="T30" fmla="*/ 1736 w 4034"/>
                  <a:gd name="T31" fmla="*/ 1562 h 3582"/>
                  <a:gd name="T32" fmla="*/ 1778 w 4034"/>
                  <a:gd name="T33" fmla="*/ 1600 h 3582"/>
                  <a:gd name="T34" fmla="*/ 1826 w 4034"/>
                  <a:gd name="T35" fmla="*/ 1631 h 3582"/>
                  <a:gd name="T36" fmla="*/ 1826 w 4034"/>
                  <a:gd name="T37" fmla="*/ 2476 h 3582"/>
                  <a:gd name="T38" fmla="*/ 1829 w 4034"/>
                  <a:gd name="T39" fmla="*/ 2520 h 3582"/>
                  <a:gd name="T40" fmla="*/ 1844 w 4034"/>
                  <a:gd name="T41" fmla="*/ 2560 h 3582"/>
                  <a:gd name="T42" fmla="*/ 1868 w 4034"/>
                  <a:gd name="T43" fmla="*/ 2596 h 3582"/>
                  <a:gd name="T44" fmla="*/ 1897 w 4034"/>
                  <a:gd name="T45" fmla="*/ 2626 h 3582"/>
                  <a:gd name="T46" fmla="*/ 1933 w 4034"/>
                  <a:gd name="T47" fmla="*/ 2647 h 3582"/>
                  <a:gd name="T48" fmla="*/ 1973 w 4034"/>
                  <a:gd name="T49" fmla="*/ 2662 h 3582"/>
                  <a:gd name="T50" fmla="*/ 2017 w 4034"/>
                  <a:gd name="T51" fmla="*/ 2667 h 3582"/>
                  <a:gd name="T52" fmla="*/ 2061 w 4034"/>
                  <a:gd name="T53" fmla="*/ 2662 h 3582"/>
                  <a:gd name="T54" fmla="*/ 2101 w 4034"/>
                  <a:gd name="T55" fmla="*/ 2647 h 3582"/>
                  <a:gd name="T56" fmla="*/ 2137 w 4034"/>
                  <a:gd name="T57" fmla="*/ 2626 h 3582"/>
                  <a:gd name="T58" fmla="*/ 2167 w 4034"/>
                  <a:gd name="T59" fmla="*/ 2596 h 3582"/>
                  <a:gd name="T60" fmla="*/ 2190 w 4034"/>
                  <a:gd name="T61" fmla="*/ 2560 h 3582"/>
                  <a:gd name="T62" fmla="*/ 2205 w 4034"/>
                  <a:gd name="T63" fmla="*/ 2520 h 3582"/>
                  <a:gd name="T64" fmla="*/ 2209 w 4034"/>
                  <a:gd name="T65" fmla="*/ 2476 h 3582"/>
                  <a:gd name="T66" fmla="*/ 2209 w 4034"/>
                  <a:gd name="T67" fmla="*/ 1631 h 3582"/>
                  <a:gd name="T68" fmla="*/ 2256 w 4034"/>
                  <a:gd name="T69" fmla="*/ 1600 h 3582"/>
                  <a:gd name="T70" fmla="*/ 2298 w 4034"/>
                  <a:gd name="T71" fmla="*/ 1562 h 3582"/>
                  <a:gd name="T72" fmla="*/ 2333 w 4034"/>
                  <a:gd name="T73" fmla="*/ 1518 h 3582"/>
                  <a:gd name="T74" fmla="*/ 2362 w 4034"/>
                  <a:gd name="T75" fmla="*/ 1469 h 3582"/>
                  <a:gd name="T76" fmla="*/ 2384 w 4034"/>
                  <a:gd name="T77" fmla="*/ 1416 h 3582"/>
                  <a:gd name="T78" fmla="*/ 2396 w 4034"/>
                  <a:gd name="T79" fmla="*/ 1359 h 3582"/>
                  <a:gd name="T80" fmla="*/ 2402 w 4034"/>
                  <a:gd name="T81" fmla="*/ 1299 h 3582"/>
                  <a:gd name="T82" fmla="*/ 2396 w 4034"/>
                  <a:gd name="T83" fmla="*/ 1237 h 3582"/>
                  <a:gd name="T84" fmla="*/ 2382 w 4034"/>
                  <a:gd name="T85" fmla="*/ 1177 h 3582"/>
                  <a:gd name="T86" fmla="*/ 2358 w 4034"/>
                  <a:gd name="T87" fmla="*/ 1123 h 3582"/>
                  <a:gd name="T88" fmla="*/ 2327 w 4034"/>
                  <a:gd name="T89" fmla="*/ 1072 h 3582"/>
                  <a:gd name="T90" fmla="*/ 2289 w 4034"/>
                  <a:gd name="T91" fmla="*/ 1028 h 3582"/>
                  <a:gd name="T92" fmla="*/ 2245 w 4034"/>
                  <a:gd name="T93" fmla="*/ 990 h 3582"/>
                  <a:gd name="T94" fmla="*/ 2194 w 4034"/>
                  <a:gd name="T95" fmla="*/ 957 h 3582"/>
                  <a:gd name="T96" fmla="*/ 2139 w 4034"/>
                  <a:gd name="T97" fmla="*/ 935 h 3582"/>
                  <a:gd name="T98" fmla="*/ 2079 w 4034"/>
                  <a:gd name="T99" fmla="*/ 920 h 3582"/>
                  <a:gd name="T100" fmla="*/ 2017 w 4034"/>
                  <a:gd name="T101" fmla="*/ 915 h 3582"/>
                  <a:gd name="T102" fmla="*/ 0 w 4034"/>
                  <a:gd name="T103" fmla="*/ 0 h 3582"/>
                  <a:gd name="T104" fmla="*/ 4034 w 4034"/>
                  <a:gd name="T105" fmla="*/ 0 h 3582"/>
                  <a:gd name="T106" fmla="*/ 4034 w 4034"/>
                  <a:gd name="T107" fmla="*/ 3582 h 3582"/>
                  <a:gd name="T108" fmla="*/ 0 w 4034"/>
                  <a:gd name="T109" fmla="*/ 3582 h 3582"/>
                  <a:gd name="T110" fmla="*/ 0 w 4034"/>
                  <a:gd name="T111" fmla="*/ 0 h 3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034" h="3582">
                    <a:moveTo>
                      <a:pt x="2017" y="915"/>
                    </a:moveTo>
                    <a:lnTo>
                      <a:pt x="1955" y="920"/>
                    </a:lnTo>
                    <a:lnTo>
                      <a:pt x="1895" y="935"/>
                    </a:lnTo>
                    <a:lnTo>
                      <a:pt x="1840" y="957"/>
                    </a:lnTo>
                    <a:lnTo>
                      <a:pt x="1789" y="990"/>
                    </a:lnTo>
                    <a:lnTo>
                      <a:pt x="1745" y="1028"/>
                    </a:lnTo>
                    <a:lnTo>
                      <a:pt x="1707" y="1072"/>
                    </a:lnTo>
                    <a:lnTo>
                      <a:pt x="1676" y="1123"/>
                    </a:lnTo>
                    <a:lnTo>
                      <a:pt x="1652" y="1177"/>
                    </a:lnTo>
                    <a:lnTo>
                      <a:pt x="1638" y="1237"/>
                    </a:lnTo>
                    <a:lnTo>
                      <a:pt x="1632" y="1299"/>
                    </a:lnTo>
                    <a:lnTo>
                      <a:pt x="1638" y="1359"/>
                    </a:lnTo>
                    <a:lnTo>
                      <a:pt x="1651" y="1416"/>
                    </a:lnTo>
                    <a:lnTo>
                      <a:pt x="1672" y="1469"/>
                    </a:lnTo>
                    <a:lnTo>
                      <a:pt x="1702" y="1518"/>
                    </a:lnTo>
                    <a:lnTo>
                      <a:pt x="1736" y="1562"/>
                    </a:lnTo>
                    <a:lnTo>
                      <a:pt x="1778" y="1600"/>
                    </a:lnTo>
                    <a:lnTo>
                      <a:pt x="1826" y="1631"/>
                    </a:lnTo>
                    <a:lnTo>
                      <a:pt x="1826" y="2476"/>
                    </a:lnTo>
                    <a:lnTo>
                      <a:pt x="1829" y="2520"/>
                    </a:lnTo>
                    <a:lnTo>
                      <a:pt x="1844" y="2560"/>
                    </a:lnTo>
                    <a:lnTo>
                      <a:pt x="1868" y="2596"/>
                    </a:lnTo>
                    <a:lnTo>
                      <a:pt x="1897" y="2626"/>
                    </a:lnTo>
                    <a:lnTo>
                      <a:pt x="1933" y="2647"/>
                    </a:lnTo>
                    <a:lnTo>
                      <a:pt x="1973" y="2662"/>
                    </a:lnTo>
                    <a:lnTo>
                      <a:pt x="2017" y="2667"/>
                    </a:lnTo>
                    <a:lnTo>
                      <a:pt x="2061" y="2662"/>
                    </a:lnTo>
                    <a:lnTo>
                      <a:pt x="2101" y="2647"/>
                    </a:lnTo>
                    <a:lnTo>
                      <a:pt x="2137" y="2626"/>
                    </a:lnTo>
                    <a:lnTo>
                      <a:pt x="2167" y="2596"/>
                    </a:lnTo>
                    <a:lnTo>
                      <a:pt x="2190" y="2560"/>
                    </a:lnTo>
                    <a:lnTo>
                      <a:pt x="2205" y="2520"/>
                    </a:lnTo>
                    <a:lnTo>
                      <a:pt x="2209" y="2476"/>
                    </a:lnTo>
                    <a:lnTo>
                      <a:pt x="2209" y="1631"/>
                    </a:lnTo>
                    <a:lnTo>
                      <a:pt x="2256" y="1600"/>
                    </a:lnTo>
                    <a:lnTo>
                      <a:pt x="2298" y="1562"/>
                    </a:lnTo>
                    <a:lnTo>
                      <a:pt x="2333" y="1518"/>
                    </a:lnTo>
                    <a:lnTo>
                      <a:pt x="2362" y="1469"/>
                    </a:lnTo>
                    <a:lnTo>
                      <a:pt x="2384" y="1416"/>
                    </a:lnTo>
                    <a:lnTo>
                      <a:pt x="2396" y="1359"/>
                    </a:lnTo>
                    <a:lnTo>
                      <a:pt x="2402" y="1299"/>
                    </a:lnTo>
                    <a:lnTo>
                      <a:pt x="2396" y="1237"/>
                    </a:lnTo>
                    <a:lnTo>
                      <a:pt x="2382" y="1177"/>
                    </a:lnTo>
                    <a:lnTo>
                      <a:pt x="2358" y="1123"/>
                    </a:lnTo>
                    <a:lnTo>
                      <a:pt x="2327" y="1072"/>
                    </a:lnTo>
                    <a:lnTo>
                      <a:pt x="2289" y="1028"/>
                    </a:lnTo>
                    <a:lnTo>
                      <a:pt x="2245" y="990"/>
                    </a:lnTo>
                    <a:lnTo>
                      <a:pt x="2194" y="957"/>
                    </a:lnTo>
                    <a:lnTo>
                      <a:pt x="2139" y="935"/>
                    </a:lnTo>
                    <a:lnTo>
                      <a:pt x="2079" y="920"/>
                    </a:lnTo>
                    <a:lnTo>
                      <a:pt x="2017" y="915"/>
                    </a:lnTo>
                    <a:close/>
                    <a:moveTo>
                      <a:pt x="0" y="0"/>
                    </a:moveTo>
                    <a:lnTo>
                      <a:pt x="4034" y="0"/>
                    </a:lnTo>
                    <a:lnTo>
                      <a:pt x="4034" y="3582"/>
                    </a:lnTo>
                    <a:lnTo>
                      <a:pt x="0" y="3582"/>
                    </a:lnTo>
                    <a:lnTo>
                      <a:pt x="0" y="0"/>
                    </a:lnTo>
                    <a:close/>
                  </a:path>
                </a:pathLst>
              </a:custGeom>
              <a:grpFill/>
              <a:ln w="0">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grpSp>
        <p:grpSp>
          <p:nvGrpSpPr>
            <p:cNvPr id="300" name="Group 299">
              <a:extLst>
                <a:ext uri="{FF2B5EF4-FFF2-40B4-BE49-F238E27FC236}">
                  <a16:creationId xmlns:a16="http://schemas.microsoft.com/office/drawing/2014/main" id="{CF8D84D3-75A4-416C-A76B-C629E345CF1E}"/>
                </a:ext>
              </a:extLst>
            </p:cNvPr>
            <p:cNvGrpSpPr/>
            <p:nvPr/>
          </p:nvGrpSpPr>
          <p:grpSpPr>
            <a:xfrm>
              <a:off x="3916098" y="3001299"/>
              <a:ext cx="127612" cy="126733"/>
              <a:chOff x="8027988" y="927101"/>
              <a:chExt cx="4151313" cy="4122738"/>
            </a:xfrm>
            <a:solidFill>
              <a:sysClr val="window" lastClr="FFFFFF">
                <a:lumMod val="65000"/>
              </a:sysClr>
            </a:solidFill>
          </p:grpSpPr>
          <p:sp>
            <p:nvSpPr>
              <p:cNvPr id="301" name="Freeform 61">
                <a:extLst>
                  <a:ext uri="{FF2B5EF4-FFF2-40B4-BE49-F238E27FC236}">
                    <a16:creationId xmlns:a16="http://schemas.microsoft.com/office/drawing/2014/main" id="{FDB7C69F-81FF-4AA9-A750-2D8D0D8F12A1}"/>
                  </a:ext>
                </a:extLst>
              </p:cNvPr>
              <p:cNvSpPr>
                <a:spLocks/>
              </p:cNvSpPr>
              <p:nvPr/>
            </p:nvSpPr>
            <p:spPr bwMode="auto">
              <a:xfrm>
                <a:off x="9170988" y="927101"/>
                <a:ext cx="1863725" cy="2184400"/>
              </a:xfrm>
              <a:custGeom>
                <a:avLst/>
                <a:gdLst>
                  <a:gd name="T0" fmla="*/ 1251 w 2347"/>
                  <a:gd name="T1" fmla="*/ 1 h 2752"/>
                  <a:gd name="T2" fmla="*/ 1401 w 2347"/>
                  <a:gd name="T3" fmla="*/ 15 h 2752"/>
                  <a:gd name="T4" fmla="*/ 1544 w 2347"/>
                  <a:gd name="T5" fmla="*/ 43 h 2752"/>
                  <a:gd name="T6" fmla="*/ 1680 w 2347"/>
                  <a:gd name="T7" fmla="*/ 86 h 2752"/>
                  <a:gd name="T8" fmla="*/ 1807 w 2347"/>
                  <a:gd name="T9" fmla="*/ 144 h 2752"/>
                  <a:gd name="T10" fmla="*/ 1924 w 2347"/>
                  <a:gd name="T11" fmla="*/ 222 h 2752"/>
                  <a:gd name="T12" fmla="*/ 2029 w 2347"/>
                  <a:gd name="T13" fmla="*/ 320 h 2752"/>
                  <a:gd name="T14" fmla="*/ 2121 w 2347"/>
                  <a:gd name="T15" fmla="*/ 437 h 2752"/>
                  <a:gd name="T16" fmla="*/ 2199 w 2347"/>
                  <a:gd name="T17" fmla="*/ 576 h 2752"/>
                  <a:gd name="T18" fmla="*/ 2261 w 2347"/>
                  <a:gd name="T19" fmla="*/ 738 h 2752"/>
                  <a:gd name="T20" fmla="*/ 2309 w 2347"/>
                  <a:gd name="T21" fmla="*/ 924 h 2752"/>
                  <a:gd name="T22" fmla="*/ 2337 w 2347"/>
                  <a:gd name="T23" fmla="*/ 1138 h 2752"/>
                  <a:gd name="T24" fmla="*/ 2347 w 2347"/>
                  <a:gd name="T25" fmla="*/ 1377 h 2752"/>
                  <a:gd name="T26" fmla="*/ 2330 w 2347"/>
                  <a:gd name="T27" fmla="*/ 1611 h 2752"/>
                  <a:gd name="T28" fmla="*/ 2280 w 2347"/>
                  <a:gd name="T29" fmla="*/ 1832 h 2752"/>
                  <a:gd name="T30" fmla="*/ 2202 w 2347"/>
                  <a:gd name="T31" fmla="*/ 2039 h 2752"/>
                  <a:gd name="T32" fmla="*/ 2097 w 2347"/>
                  <a:gd name="T33" fmla="*/ 2224 h 2752"/>
                  <a:gd name="T34" fmla="*/ 1969 w 2347"/>
                  <a:gd name="T35" fmla="*/ 2387 h 2752"/>
                  <a:gd name="T36" fmla="*/ 1819 w 2347"/>
                  <a:gd name="T37" fmla="*/ 2524 h 2752"/>
                  <a:gd name="T38" fmla="*/ 1653 w 2347"/>
                  <a:gd name="T39" fmla="*/ 2633 h 2752"/>
                  <a:gd name="T40" fmla="*/ 1470 w 2347"/>
                  <a:gd name="T41" fmla="*/ 2707 h 2752"/>
                  <a:gd name="T42" fmla="*/ 1274 w 2347"/>
                  <a:gd name="T43" fmla="*/ 2747 h 2752"/>
                  <a:gd name="T44" fmla="*/ 1073 w 2347"/>
                  <a:gd name="T45" fmla="*/ 2747 h 2752"/>
                  <a:gd name="T46" fmla="*/ 877 w 2347"/>
                  <a:gd name="T47" fmla="*/ 2707 h 2752"/>
                  <a:gd name="T48" fmla="*/ 694 w 2347"/>
                  <a:gd name="T49" fmla="*/ 2633 h 2752"/>
                  <a:gd name="T50" fmla="*/ 527 w 2347"/>
                  <a:gd name="T51" fmla="*/ 2524 h 2752"/>
                  <a:gd name="T52" fmla="*/ 378 w 2347"/>
                  <a:gd name="T53" fmla="*/ 2387 h 2752"/>
                  <a:gd name="T54" fmla="*/ 249 w 2347"/>
                  <a:gd name="T55" fmla="*/ 2224 h 2752"/>
                  <a:gd name="T56" fmla="*/ 145 w 2347"/>
                  <a:gd name="T57" fmla="*/ 2039 h 2752"/>
                  <a:gd name="T58" fmla="*/ 67 w 2347"/>
                  <a:gd name="T59" fmla="*/ 1832 h 2752"/>
                  <a:gd name="T60" fmla="*/ 17 w 2347"/>
                  <a:gd name="T61" fmla="*/ 1611 h 2752"/>
                  <a:gd name="T62" fmla="*/ 0 w 2347"/>
                  <a:gd name="T63" fmla="*/ 1377 h 2752"/>
                  <a:gd name="T64" fmla="*/ 9 w 2347"/>
                  <a:gd name="T65" fmla="*/ 1138 h 2752"/>
                  <a:gd name="T66" fmla="*/ 40 w 2347"/>
                  <a:gd name="T67" fmla="*/ 924 h 2752"/>
                  <a:gd name="T68" fmla="*/ 86 w 2347"/>
                  <a:gd name="T69" fmla="*/ 738 h 2752"/>
                  <a:gd name="T70" fmla="*/ 148 w 2347"/>
                  <a:gd name="T71" fmla="*/ 576 h 2752"/>
                  <a:gd name="T72" fmla="*/ 227 w 2347"/>
                  <a:gd name="T73" fmla="*/ 437 h 2752"/>
                  <a:gd name="T74" fmla="*/ 319 w 2347"/>
                  <a:gd name="T75" fmla="*/ 320 h 2752"/>
                  <a:gd name="T76" fmla="*/ 424 w 2347"/>
                  <a:gd name="T77" fmla="*/ 222 h 2752"/>
                  <a:gd name="T78" fmla="*/ 540 w 2347"/>
                  <a:gd name="T79" fmla="*/ 144 h 2752"/>
                  <a:gd name="T80" fmla="*/ 667 w 2347"/>
                  <a:gd name="T81" fmla="*/ 86 h 2752"/>
                  <a:gd name="T82" fmla="*/ 802 w 2347"/>
                  <a:gd name="T83" fmla="*/ 43 h 2752"/>
                  <a:gd name="T84" fmla="*/ 947 w 2347"/>
                  <a:gd name="T85" fmla="*/ 15 h 2752"/>
                  <a:gd name="T86" fmla="*/ 1096 w 2347"/>
                  <a:gd name="T87" fmla="*/ 1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47" h="2752">
                    <a:moveTo>
                      <a:pt x="1174" y="0"/>
                    </a:moveTo>
                    <a:lnTo>
                      <a:pt x="1251" y="1"/>
                    </a:lnTo>
                    <a:lnTo>
                      <a:pt x="1327" y="6"/>
                    </a:lnTo>
                    <a:lnTo>
                      <a:pt x="1401" y="15"/>
                    </a:lnTo>
                    <a:lnTo>
                      <a:pt x="1473" y="27"/>
                    </a:lnTo>
                    <a:lnTo>
                      <a:pt x="1544" y="43"/>
                    </a:lnTo>
                    <a:lnTo>
                      <a:pt x="1613" y="62"/>
                    </a:lnTo>
                    <a:lnTo>
                      <a:pt x="1680" y="86"/>
                    </a:lnTo>
                    <a:lnTo>
                      <a:pt x="1745" y="113"/>
                    </a:lnTo>
                    <a:lnTo>
                      <a:pt x="1807" y="144"/>
                    </a:lnTo>
                    <a:lnTo>
                      <a:pt x="1867" y="181"/>
                    </a:lnTo>
                    <a:lnTo>
                      <a:pt x="1924" y="222"/>
                    </a:lnTo>
                    <a:lnTo>
                      <a:pt x="1977" y="269"/>
                    </a:lnTo>
                    <a:lnTo>
                      <a:pt x="2029" y="320"/>
                    </a:lnTo>
                    <a:lnTo>
                      <a:pt x="2077" y="375"/>
                    </a:lnTo>
                    <a:lnTo>
                      <a:pt x="2121" y="437"/>
                    </a:lnTo>
                    <a:lnTo>
                      <a:pt x="2161" y="504"/>
                    </a:lnTo>
                    <a:lnTo>
                      <a:pt x="2199" y="576"/>
                    </a:lnTo>
                    <a:lnTo>
                      <a:pt x="2233" y="654"/>
                    </a:lnTo>
                    <a:lnTo>
                      <a:pt x="2261" y="738"/>
                    </a:lnTo>
                    <a:lnTo>
                      <a:pt x="2287" y="829"/>
                    </a:lnTo>
                    <a:lnTo>
                      <a:pt x="2309" y="924"/>
                    </a:lnTo>
                    <a:lnTo>
                      <a:pt x="2325" y="1028"/>
                    </a:lnTo>
                    <a:lnTo>
                      <a:pt x="2337" y="1138"/>
                    </a:lnTo>
                    <a:lnTo>
                      <a:pt x="2344" y="1252"/>
                    </a:lnTo>
                    <a:lnTo>
                      <a:pt x="2347" y="1377"/>
                    </a:lnTo>
                    <a:lnTo>
                      <a:pt x="2342" y="1494"/>
                    </a:lnTo>
                    <a:lnTo>
                      <a:pt x="2330" y="1611"/>
                    </a:lnTo>
                    <a:lnTo>
                      <a:pt x="2309" y="1724"/>
                    </a:lnTo>
                    <a:lnTo>
                      <a:pt x="2280" y="1832"/>
                    </a:lnTo>
                    <a:lnTo>
                      <a:pt x="2245" y="1937"/>
                    </a:lnTo>
                    <a:lnTo>
                      <a:pt x="2202" y="2039"/>
                    </a:lnTo>
                    <a:lnTo>
                      <a:pt x="2153" y="2134"/>
                    </a:lnTo>
                    <a:lnTo>
                      <a:pt x="2097" y="2224"/>
                    </a:lnTo>
                    <a:lnTo>
                      <a:pt x="2036" y="2309"/>
                    </a:lnTo>
                    <a:lnTo>
                      <a:pt x="1969" y="2387"/>
                    </a:lnTo>
                    <a:lnTo>
                      <a:pt x="1897" y="2459"/>
                    </a:lnTo>
                    <a:lnTo>
                      <a:pt x="1819" y="2524"/>
                    </a:lnTo>
                    <a:lnTo>
                      <a:pt x="1738" y="2583"/>
                    </a:lnTo>
                    <a:lnTo>
                      <a:pt x="1653" y="2633"/>
                    </a:lnTo>
                    <a:lnTo>
                      <a:pt x="1564" y="2674"/>
                    </a:lnTo>
                    <a:lnTo>
                      <a:pt x="1470" y="2707"/>
                    </a:lnTo>
                    <a:lnTo>
                      <a:pt x="1374" y="2731"/>
                    </a:lnTo>
                    <a:lnTo>
                      <a:pt x="1274" y="2747"/>
                    </a:lnTo>
                    <a:lnTo>
                      <a:pt x="1174" y="2752"/>
                    </a:lnTo>
                    <a:lnTo>
                      <a:pt x="1073" y="2747"/>
                    </a:lnTo>
                    <a:lnTo>
                      <a:pt x="974" y="2731"/>
                    </a:lnTo>
                    <a:lnTo>
                      <a:pt x="877" y="2707"/>
                    </a:lnTo>
                    <a:lnTo>
                      <a:pt x="785" y="2674"/>
                    </a:lnTo>
                    <a:lnTo>
                      <a:pt x="694" y="2633"/>
                    </a:lnTo>
                    <a:lnTo>
                      <a:pt x="609" y="2583"/>
                    </a:lnTo>
                    <a:lnTo>
                      <a:pt x="527" y="2524"/>
                    </a:lnTo>
                    <a:lnTo>
                      <a:pt x="450" y="2459"/>
                    </a:lnTo>
                    <a:lnTo>
                      <a:pt x="378" y="2387"/>
                    </a:lnTo>
                    <a:lnTo>
                      <a:pt x="311" y="2309"/>
                    </a:lnTo>
                    <a:lnTo>
                      <a:pt x="249" y="2224"/>
                    </a:lnTo>
                    <a:lnTo>
                      <a:pt x="194" y="2134"/>
                    </a:lnTo>
                    <a:lnTo>
                      <a:pt x="145" y="2039"/>
                    </a:lnTo>
                    <a:lnTo>
                      <a:pt x="102" y="1937"/>
                    </a:lnTo>
                    <a:lnTo>
                      <a:pt x="67" y="1832"/>
                    </a:lnTo>
                    <a:lnTo>
                      <a:pt x="38" y="1724"/>
                    </a:lnTo>
                    <a:lnTo>
                      <a:pt x="17" y="1611"/>
                    </a:lnTo>
                    <a:lnTo>
                      <a:pt x="5" y="1494"/>
                    </a:lnTo>
                    <a:lnTo>
                      <a:pt x="0" y="1377"/>
                    </a:lnTo>
                    <a:lnTo>
                      <a:pt x="3" y="1252"/>
                    </a:lnTo>
                    <a:lnTo>
                      <a:pt x="9" y="1138"/>
                    </a:lnTo>
                    <a:lnTo>
                      <a:pt x="22" y="1028"/>
                    </a:lnTo>
                    <a:lnTo>
                      <a:pt x="40" y="924"/>
                    </a:lnTo>
                    <a:lnTo>
                      <a:pt x="60" y="829"/>
                    </a:lnTo>
                    <a:lnTo>
                      <a:pt x="86" y="738"/>
                    </a:lnTo>
                    <a:lnTo>
                      <a:pt x="114" y="654"/>
                    </a:lnTo>
                    <a:lnTo>
                      <a:pt x="148" y="576"/>
                    </a:lnTo>
                    <a:lnTo>
                      <a:pt x="186" y="504"/>
                    </a:lnTo>
                    <a:lnTo>
                      <a:pt x="227" y="437"/>
                    </a:lnTo>
                    <a:lnTo>
                      <a:pt x="272" y="375"/>
                    </a:lnTo>
                    <a:lnTo>
                      <a:pt x="319" y="320"/>
                    </a:lnTo>
                    <a:lnTo>
                      <a:pt x="370" y="269"/>
                    </a:lnTo>
                    <a:lnTo>
                      <a:pt x="424" y="222"/>
                    </a:lnTo>
                    <a:lnTo>
                      <a:pt x="481" y="181"/>
                    </a:lnTo>
                    <a:lnTo>
                      <a:pt x="540" y="144"/>
                    </a:lnTo>
                    <a:lnTo>
                      <a:pt x="602" y="113"/>
                    </a:lnTo>
                    <a:lnTo>
                      <a:pt x="667" y="86"/>
                    </a:lnTo>
                    <a:lnTo>
                      <a:pt x="734" y="62"/>
                    </a:lnTo>
                    <a:lnTo>
                      <a:pt x="802" y="43"/>
                    </a:lnTo>
                    <a:lnTo>
                      <a:pt x="874" y="27"/>
                    </a:lnTo>
                    <a:lnTo>
                      <a:pt x="947" y="15"/>
                    </a:lnTo>
                    <a:lnTo>
                      <a:pt x="1020" y="6"/>
                    </a:lnTo>
                    <a:lnTo>
                      <a:pt x="1096" y="1"/>
                    </a:lnTo>
                    <a:lnTo>
                      <a:pt x="1174" y="0"/>
                    </a:lnTo>
                    <a:close/>
                  </a:path>
                </a:pathLst>
              </a:custGeom>
              <a:grpFill/>
              <a:ln w="0">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sp>
            <p:nvSpPr>
              <p:cNvPr id="302" name="Freeform 62">
                <a:extLst>
                  <a:ext uri="{FF2B5EF4-FFF2-40B4-BE49-F238E27FC236}">
                    <a16:creationId xmlns:a16="http://schemas.microsoft.com/office/drawing/2014/main" id="{51DE03ED-03F6-462F-9BFA-8A09A3FCBC81}"/>
                  </a:ext>
                </a:extLst>
              </p:cNvPr>
              <p:cNvSpPr>
                <a:spLocks/>
              </p:cNvSpPr>
              <p:nvPr/>
            </p:nvSpPr>
            <p:spPr bwMode="auto">
              <a:xfrm>
                <a:off x="8027988" y="3159126"/>
                <a:ext cx="4151313" cy="1890713"/>
              </a:xfrm>
              <a:custGeom>
                <a:avLst/>
                <a:gdLst>
                  <a:gd name="T0" fmla="*/ 1689 w 5231"/>
                  <a:gd name="T1" fmla="*/ 0 h 2381"/>
                  <a:gd name="T2" fmla="*/ 1711 w 5231"/>
                  <a:gd name="T3" fmla="*/ 1 h 2381"/>
                  <a:gd name="T4" fmla="*/ 1732 w 5231"/>
                  <a:gd name="T5" fmla="*/ 12 h 2381"/>
                  <a:gd name="T6" fmla="*/ 1819 w 5231"/>
                  <a:gd name="T7" fmla="*/ 74 h 2381"/>
                  <a:gd name="T8" fmla="*/ 1911 w 5231"/>
                  <a:gd name="T9" fmla="*/ 128 h 2381"/>
                  <a:gd name="T10" fmla="*/ 2005 w 5231"/>
                  <a:gd name="T11" fmla="*/ 178 h 2381"/>
                  <a:gd name="T12" fmla="*/ 2102 w 5231"/>
                  <a:gd name="T13" fmla="*/ 218 h 2381"/>
                  <a:gd name="T14" fmla="*/ 2200 w 5231"/>
                  <a:gd name="T15" fmla="*/ 253 h 2381"/>
                  <a:gd name="T16" fmla="*/ 2302 w 5231"/>
                  <a:gd name="T17" fmla="*/ 278 h 2381"/>
                  <a:gd name="T18" fmla="*/ 2405 w 5231"/>
                  <a:gd name="T19" fmla="*/ 297 h 2381"/>
                  <a:gd name="T20" fmla="*/ 2509 w 5231"/>
                  <a:gd name="T21" fmla="*/ 308 h 2381"/>
                  <a:gd name="T22" fmla="*/ 2615 w 5231"/>
                  <a:gd name="T23" fmla="*/ 313 h 2381"/>
                  <a:gd name="T24" fmla="*/ 2720 w 5231"/>
                  <a:gd name="T25" fmla="*/ 308 h 2381"/>
                  <a:gd name="T26" fmla="*/ 2825 w 5231"/>
                  <a:gd name="T27" fmla="*/ 297 h 2381"/>
                  <a:gd name="T28" fmla="*/ 2927 w 5231"/>
                  <a:gd name="T29" fmla="*/ 278 h 2381"/>
                  <a:gd name="T30" fmla="*/ 3028 w 5231"/>
                  <a:gd name="T31" fmla="*/ 253 h 2381"/>
                  <a:gd name="T32" fmla="*/ 3127 w 5231"/>
                  <a:gd name="T33" fmla="*/ 218 h 2381"/>
                  <a:gd name="T34" fmla="*/ 3224 w 5231"/>
                  <a:gd name="T35" fmla="*/ 178 h 2381"/>
                  <a:gd name="T36" fmla="*/ 3319 w 5231"/>
                  <a:gd name="T37" fmla="*/ 128 h 2381"/>
                  <a:gd name="T38" fmla="*/ 3410 w 5231"/>
                  <a:gd name="T39" fmla="*/ 74 h 2381"/>
                  <a:gd name="T40" fmla="*/ 3499 w 5231"/>
                  <a:gd name="T41" fmla="*/ 12 h 2381"/>
                  <a:gd name="T42" fmla="*/ 3518 w 5231"/>
                  <a:gd name="T43" fmla="*/ 1 h 2381"/>
                  <a:gd name="T44" fmla="*/ 3540 w 5231"/>
                  <a:gd name="T45" fmla="*/ 0 h 2381"/>
                  <a:gd name="T46" fmla="*/ 3561 w 5231"/>
                  <a:gd name="T47" fmla="*/ 6 h 2381"/>
                  <a:gd name="T48" fmla="*/ 4479 w 5231"/>
                  <a:gd name="T49" fmla="*/ 485 h 2381"/>
                  <a:gd name="T50" fmla="*/ 4522 w 5231"/>
                  <a:gd name="T51" fmla="*/ 512 h 2381"/>
                  <a:gd name="T52" fmla="*/ 4559 w 5231"/>
                  <a:gd name="T53" fmla="*/ 546 h 2381"/>
                  <a:gd name="T54" fmla="*/ 4590 w 5231"/>
                  <a:gd name="T55" fmla="*/ 584 h 2381"/>
                  <a:gd name="T56" fmla="*/ 4614 w 5231"/>
                  <a:gd name="T57" fmla="*/ 628 h 2381"/>
                  <a:gd name="T58" fmla="*/ 5205 w 5231"/>
                  <a:gd name="T59" fmla="*/ 1964 h 2381"/>
                  <a:gd name="T60" fmla="*/ 5221 w 5231"/>
                  <a:gd name="T61" fmla="*/ 2012 h 2381"/>
                  <a:gd name="T62" fmla="*/ 5231 w 5231"/>
                  <a:gd name="T63" fmla="*/ 2060 h 2381"/>
                  <a:gd name="T64" fmla="*/ 5231 w 5231"/>
                  <a:gd name="T65" fmla="*/ 2107 h 2381"/>
                  <a:gd name="T66" fmla="*/ 5223 w 5231"/>
                  <a:gd name="T67" fmla="*/ 2157 h 2381"/>
                  <a:gd name="T68" fmla="*/ 5207 w 5231"/>
                  <a:gd name="T69" fmla="*/ 2203 h 2381"/>
                  <a:gd name="T70" fmla="*/ 5183 w 5231"/>
                  <a:gd name="T71" fmla="*/ 2246 h 2381"/>
                  <a:gd name="T72" fmla="*/ 5153 w 5231"/>
                  <a:gd name="T73" fmla="*/ 2286 h 2381"/>
                  <a:gd name="T74" fmla="*/ 5116 w 5231"/>
                  <a:gd name="T75" fmla="*/ 2319 h 2381"/>
                  <a:gd name="T76" fmla="*/ 5077 w 5231"/>
                  <a:gd name="T77" fmla="*/ 2344 h 2381"/>
                  <a:gd name="T78" fmla="*/ 5032 w 5231"/>
                  <a:gd name="T79" fmla="*/ 2365 h 2381"/>
                  <a:gd name="T80" fmla="*/ 4985 w 5231"/>
                  <a:gd name="T81" fmla="*/ 2376 h 2381"/>
                  <a:gd name="T82" fmla="*/ 4935 w 5231"/>
                  <a:gd name="T83" fmla="*/ 2381 h 2381"/>
                  <a:gd name="T84" fmla="*/ 294 w 5231"/>
                  <a:gd name="T85" fmla="*/ 2381 h 2381"/>
                  <a:gd name="T86" fmla="*/ 244 w 5231"/>
                  <a:gd name="T87" fmla="*/ 2376 h 2381"/>
                  <a:gd name="T88" fmla="*/ 197 w 5231"/>
                  <a:gd name="T89" fmla="*/ 2365 h 2381"/>
                  <a:gd name="T90" fmla="*/ 152 w 5231"/>
                  <a:gd name="T91" fmla="*/ 2344 h 2381"/>
                  <a:gd name="T92" fmla="*/ 112 w 5231"/>
                  <a:gd name="T93" fmla="*/ 2319 h 2381"/>
                  <a:gd name="T94" fmla="*/ 76 w 5231"/>
                  <a:gd name="T95" fmla="*/ 2286 h 2381"/>
                  <a:gd name="T96" fmla="*/ 46 w 5231"/>
                  <a:gd name="T97" fmla="*/ 2246 h 2381"/>
                  <a:gd name="T98" fmla="*/ 22 w 5231"/>
                  <a:gd name="T99" fmla="*/ 2203 h 2381"/>
                  <a:gd name="T100" fmla="*/ 6 w 5231"/>
                  <a:gd name="T101" fmla="*/ 2157 h 2381"/>
                  <a:gd name="T102" fmla="*/ 0 w 5231"/>
                  <a:gd name="T103" fmla="*/ 2107 h 2381"/>
                  <a:gd name="T104" fmla="*/ 0 w 5231"/>
                  <a:gd name="T105" fmla="*/ 2060 h 2381"/>
                  <a:gd name="T106" fmla="*/ 8 w 5231"/>
                  <a:gd name="T107" fmla="*/ 2012 h 2381"/>
                  <a:gd name="T108" fmla="*/ 23 w 5231"/>
                  <a:gd name="T109" fmla="*/ 1964 h 2381"/>
                  <a:gd name="T110" fmla="*/ 616 w 5231"/>
                  <a:gd name="T111" fmla="*/ 628 h 2381"/>
                  <a:gd name="T112" fmla="*/ 640 w 5231"/>
                  <a:gd name="T113" fmla="*/ 584 h 2381"/>
                  <a:gd name="T114" fmla="*/ 670 w 5231"/>
                  <a:gd name="T115" fmla="*/ 546 h 2381"/>
                  <a:gd name="T116" fmla="*/ 707 w 5231"/>
                  <a:gd name="T117" fmla="*/ 512 h 2381"/>
                  <a:gd name="T118" fmla="*/ 750 w 5231"/>
                  <a:gd name="T119" fmla="*/ 485 h 2381"/>
                  <a:gd name="T120" fmla="*/ 1668 w 5231"/>
                  <a:gd name="T121" fmla="*/ 6 h 2381"/>
                  <a:gd name="T122" fmla="*/ 1689 w 5231"/>
                  <a:gd name="T123" fmla="*/ 0 h 2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31" h="2381">
                    <a:moveTo>
                      <a:pt x="1689" y="0"/>
                    </a:moveTo>
                    <a:lnTo>
                      <a:pt x="1711" y="1"/>
                    </a:lnTo>
                    <a:lnTo>
                      <a:pt x="1732" y="12"/>
                    </a:lnTo>
                    <a:lnTo>
                      <a:pt x="1819" y="74"/>
                    </a:lnTo>
                    <a:lnTo>
                      <a:pt x="1911" y="128"/>
                    </a:lnTo>
                    <a:lnTo>
                      <a:pt x="2005" y="178"/>
                    </a:lnTo>
                    <a:lnTo>
                      <a:pt x="2102" y="218"/>
                    </a:lnTo>
                    <a:lnTo>
                      <a:pt x="2200" y="253"/>
                    </a:lnTo>
                    <a:lnTo>
                      <a:pt x="2302" y="278"/>
                    </a:lnTo>
                    <a:lnTo>
                      <a:pt x="2405" y="297"/>
                    </a:lnTo>
                    <a:lnTo>
                      <a:pt x="2509" y="308"/>
                    </a:lnTo>
                    <a:lnTo>
                      <a:pt x="2615" y="313"/>
                    </a:lnTo>
                    <a:lnTo>
                      <a:pt x="2720" y="308"/>
                    </a:lnTo>
                    <a:lnTo>
                      <a:pt x="2825" y="297"/>
                    </a:lnTo>
                    <a:lnTo>
                      <a:pt x="2927" y="278"/>
                    </a:lnTo>
                    <a:lnTo>
                      <a:pt x="3028" y="253"/>
                    </a:lnTo>
                    <a:lnTo>
                      <a:pt x="3127" y="218"/>
                    </a:lnTo>
                    <a:lnTo>
                      <a:pt x="3224" y="178"/>
                    </a:lnTo>
                    <a:lnTo>
                      <a:pt x="3319" y="128"/>
                    </a:lnTo>
                    <a:lnTo>
                      <a:pt x="3410" y="74"/>
                    </a:lnTo>
                    <a:lnTo>
                      <a:pt x="3499" y="12"/>
                    </a:lnTo>
                    <a:lnTo>
                      <a:pt x="3518" y="1"/>
                    </a:lnTo>
                    <a:lnTo>
                      <a:pt x="3540" y="0"/>
                    </a:lnTo>
                    <a:lnTo>
                      <a:pt x="3561" y="6"/>
                    </a:lnTo>
                    <a:lnTo>
                      <a:pt x="4479" y="485"/>
                    </a:lnTo>
                    <a:lnTo>
                      <a:pt x="4522" y="512"/>
                    </a:lnTo>
                    <a:lnTo>
                      <a:pt x="4559" y="546"/>
                    </a:lnTo>
                    <a:lnTo>
                      <a:pt x="4590" y="584"/>
                    </a:lnTo>
                    <a:lnTo>
                      <a:pt x="4614" y="628"/>
                    </a:lnTo>
                    <a:lnTo>
                      <a:pt x="5205" y="1964"/>
                    </a:lnTo>
                    <a:lnTo>
                      <a:pt x="5221" y="2012"/>
                    </a:lnTo>
                    <a:lnTo>
                      <a:pt x="5231" y="2060"/>
                    </a:lnTo>
                    <a:lnTo>
                      <a:pt x="5231" y="2107"/>
                    </a:lnTo>
                    <a:lnTo>
                      <a:pt x="5223" y="2157"/>
                    </a:lnTo>
                    <a:lnTo>
                      <a:pt x="5207" y="2203"/>
                    </a:lnTo>
                    <a:lnTo>
                      <a:pt x="5183" y="2246"/>
                    </a:lnTo>
                    <a:lnTo>
                      <a:pt x="5153" y="2286"/>
                    </a:lnTo>
                    <a:lnTo>
                      <a:pt x="5116" y="2319"/>
                    </a:lnTo>
                    <a:lnTo>
                      <a:pt x="5077" y="2344"/>
                    </a:lnTo>
                    <a:lnTo>
                      <a:pt x="5032" y="2365"/>
                    </a:lnTo>
                    <a:lnTo>
                      <a:pt x="4985" y="2376"/>
                    </a:lnTo>
                    <a:lnTo>
                      <a:pt x="4935" y="2381"/>
                    </a:lnTo>
                    <a:lnTo>
                      <a:pt x="294" y="2381"/>
                    </a:lnTo>
                    <a:lnTo>
                      <a:pt x="244" y="2376"/>
                    </a:lnTo>
                    <a:lnTo>
                      <a:pt x="197" y="2365"/>
                    </a:lnTo>
                    <a:lnTo>
                      <a:pt x="152" y="2344"/>
                    </a:lnTo>
                    <a:lnTo>
                      <a:pt x="112" y="2319"/>
                    </a:lnTo>
                    <a:lnTo>
                      <a:pt x="76" y="2286"/>
                    </a:lnTo>
                    <a:lnTo>
                      <a:pt x="46" y="2246"/>
                    </a:lnTo>
                    <a:lnTo>
                      <a:pt x="22" y="2203"/>
                    </a:lnTo>
                    <a:lnTo>
                      <a:pt x="6" y="2157"/>
                    </a:lnTo>
                    <a:lnTo>
                      <a:pt x="0" y="2107"/>
                    </a:lnTo>
                    <a:lnTo>
                      <a:pt x="0" y="2060"/>
                    </a:lnTo>
                    <a:lnTo>
                      <a:pt x="8" y="2012"/>
                    </a:lnTo>
                    <a:lnTo>
                      <a:pt x="23" y="1964"/>
                    </a:lnTo>
                    <a:lnTo>
                      <a:pt x="616" y="628"/>
                    </a:lnTo>
                    <a:lnTo>
                      <a:pt x="640" y="584"/>
                    </a:lnTo>
                    <a:lnTo>
                      <a:pt x="670" y="546"/>
                    </a:lnTo>
                    <a:lnTo>
                      <a:pt x="707" y="512"/>
                    </a:lnTo>
                    <a:lnTo>
                      <a:pt x="750" y="485"/>
                    </a:lnTo>
                    <a:lnTo>
                      <a:pt x="1668" y="6"/>
                    </a:lnTo>
                    <a:lnTo>
                      <a:pt x="1689" y="0"/>
                    </a:lnTo>
                    <a:close/>
                  </a:path>
                </a:pathLst>
              </a:custGeom>
              <a:grpFill/>
              <a:ln w="0">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1218987" eaLnBrk="1" fontAlgn="auto" latinLnBrk="0" hangingPunct="1">
                  <a:lnSpc>
                    <a:spcPct val="100000"/>
                  </a:lnSpc>
                  <a:spcBef>
                    <a:spcPts val="0"/>
                  </a:spcBef>
                  <a:spcAft>
                    <a:spcPts val="0"/>
                  </a:spcAft>
                  <a:buClrTx/>
                  <a:buSzTx/>
                  <a:buFontTx/>
                  <a:buNone/>
                  <a:tabLst/>
                  <a:defRPr/>
                </a:pPr>
                <a:endParaRPr kumimoji="0" lang="en-IN" sz="2400" b="0" i="0" u="none" strike="noStrike" kern="0" cap="none" spc="0" normalizeH="0" baseline="0" noProof="0">
                  <a:ln>
                    <a:noFill/>
                  </a:ln>
                  <a:solidFill>
                    <a:prstClr val="black"/>
                  </a:solidFill>
                  <a:effectLst/>
                  <a:uLnTx/>
                  <a:uFillTx/>
                </a:endParaRPr>
              </a:p>
            </p:txBody>
          </p:sp>
        </p:grpSp>
      </p:grpSp>
    </p:spTree>
    <p:extLst>
      <p:ext uri="{BB962C8B-B14F-4D97-AF65-F5344CB8AC3E}">
        <p14:creationId xmlns:p14="http://schemas.microsoft.com/office/powerpoint/2010/main" val="2924693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8" name="Title 3">
            <a:extLst>
              <a:ext uri="{FF2B5EF4-FFF2-40B4-BE49-F238E27FC236}">
                <a16:creationId xmlns:a16="http://schemas.microsoft.com/office/drawing/2014/main" id="{ACE1F840-9A2C-4BA8-88C5-D8CE3E71533A}"/>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Synchronous and Asynchronous Response</a:t>
            </a:r>
          </a:p>
        </p:txBody>
      </p:sp>
      <p:grpSp>
        <p:nvGrpSpPr>
          <p:cNvPr id="5" name="Group 4">
            <a:extLst>
              <a:ext uri="{FF2B5EF4-FFF2-40B4-BE49-F238E27FC236}">
                <a16:creationId xmlns:a16="http://schemas.microsoft.com/office/drawing/2014/main" id="{B5CD61F1-79F8-4F18-AA8B-57CC878E9B80}"/>
              </a:ext>
            </a:extLst>
          </p:cNvPr>
          <p:cNvGrpSpPr/>
          <p:nvPr/>
        </p:nvGrpSpPr>
        <p:grpSpPr>
          <a:xfrm>
            <a:off x="1021881" y="1259361"/>
            <a:ext cx="9771773" cy="4929580"/>
            <a:chOff x="1149551" y="1142371"/>
            <a:chExt cx="9771773" cy="4929580"/>
          </a:xfrm>
        </p:grpSpPr>
        <p:sp>
          <p:nvSpPr>
            <p:cNvPr id="1036" name="TextBox 1035">
              <a:extLst>
                <a:ext uri="{FF2B5EF4-FFF2-40B4-BE49-F238E27FC236}">
                  <a16:creationId xmlns:a16="http://schemas.microsoft.com/office/drawing/2014/main" id="{4B0BD9AF-0EC9-474C-8EA5-5EC225623FF4}"/>
                </a:ext>
              </a:extLst>
            </p:cNvPr>
            <p:cNvSpPr txBox="1"/>
            <p:nvPr/>
          </p:nvSpPr>
          <p:spPr>
            <a:xfrm>
              <a:off x="1211708" y="2637001"/>
              <a:ext cx="1480158" cy="646331"/>
            </a:xfrm>
            <a:prstGeom prst="rect">
              <a:avLst/>
            </a:prstGeom>
            <a:noFill/>
          </p:spPr>
          <p:txBody>
            <a:bodyPr wrap="square" rtlCol="0">
              <a:spAutoFit/>
            </a:bodyPr>
            <a:lstStyle/>
            <a:p>
              <a:pPr algn="ctr"/>
              <a:r>
                <a:rPr lang="en-US" dirty="0"/>
                <a:t>Synchronous Response</a:t>
              </a:r>
            </a:p>
          </p:txBody>
        </p:sp>
        <p:grpSp>
          <p:nvGrpSpPr>
            <p:cNvPr id="3" name="Group 2">
              <a:extLst>
                <a:ext uri="{FF2B5EF4-FFF2-40B4-BE49-F238E27FC236}">
                  <a16:creationId xmlns:a16="http://schemas.microsoft.com/office/drawing/2014/main" id="{1C3790C8-B9D4-4CC0-BAB0-D96DE8062D85}"/>
                </a:ext>
              </a:extLst>
            </p:cNvPr>
            <p:cNvGrpSpPr/>
            <p:nvPr/>
          </p:nvGrpSpPr>
          <p:grpSpPr>
            <a:xfrm>
              <a:off x="1149551" y="1142371"/>
              <a:ext cx="9771773" cy="4929580"/>
              <a:chOff x="1149551" y="1142371"/>
              <a:chExt cx="9771773" cy="4929580"/>
            </a:xfrm>
          </p:grpSpPr>
          <p:grpSp>
            <p:nvGrpSpPr>
              <p:cNvPr id="2" name="Group 1">
                <a:extLst>
                  <a:ext uri="{FF2B5EF4-FFF2-40B4-BE49-F238E27FC236}">
                    <a16:creationId xmlns:a16="http://schemas.microsoft.com/office/drawing/2014/main" id="{84A2AFB0-33AB-4CBC-89DE-073FB6D8E0D9}"/>
                  </a:ext>
                </a:extLst>
              </p:cNvPr>
              <p:cNvGrpSpPr/>
              <p:nvPr/>
            </p:nvGrpSpPr>
            <p:grpSpPr>
              <a:xfrm>
                <a:off x="2409128" y="1142371"/>
                <a:ext cx="8512196" cy="560696"/>
                <a:chOff x="2409128" y="1037596"/>
                <a:chExt cx="8512196" cy="560696"/>
              </a:xfrm>
            </p:grpSpPr>
            <p:sp>
              <p:nvSpPr>
                <p:cNvPr id="10" name="Rounded Rectangle 15">
                  <a:extLst>
                    <a:ext uri="{FF2B5EF4-FFF2-40B4-BE49-F238E27FC236}">
                      <a16:creationId xmlns:a16="http://schemas.microsoft.com/office/drawing/2014/main" id="{F1CA4AEB-2B16-4619-A33A-59F389BD124B}"/>
                    </a:ext>
                  </a:extLst>
                </p:cNvPr>
                <p:cNvSpPr/>
                <p:nvPr/>
              </p:nvSpPr>
              <p:spPr>
                <a:xfrm>
                  <a:off x="2409128" y="1037596"/>
                  <a:ext cx="2014720" cy="560696"/>
                </a:xfrm>
                <a:prstGeom prst="roundRect">
                  <a:avLst>
                    <a:gd name="adj" fmla="val 0"/>
                  </a:avLst>
                </a:prstGeom>
                <a:solidFill>
                  <a:schemeClr val="accent2"/>
                </a:solidFill>
                <a:ln>
                  <a:noFill/>
                </a:ln>
                <a:effectLst>
                  <a:outerShdw blurRad="25400" dist="12700" dir="7320000" algn="tr" rotWithShape="0">
                    <a:schemeClr val="tx1">
                      <a:alpha val="6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latin typeface="Arial" pitchFamily="34" charset="0"/>
                      <a:cs typeface="Arial" pitchFamily="34" charset="0"/>
                    </a:rPr>
                    <a:t>User </a:t>
                  </a:r>
                </a:p>
              </p:txBody>
            </p:sp>
            <p:sp>
              <p:nvSpPr>
                <p:cNvPr id="11" name="Rounded Rectangle 18">
                  <a:extLst>
                    <a:ext uri="{FF2B5EF4-FFF2-40B4-BE49-F238E27FC236}">
                      <a16:creationId xmlns:a16="http://schemas.microsoft.com/office/drawing/2014/main" id="{30A80204-59FA-4C8E-9E28-3B7C124161D7}"/>
                    </a:ext>
                  </a:extLst>
                </p:cNvPr>
                <p:cNvSpPr/>
                <p:nvPr/>
              </p:nvSpPr>
              <p:spPr>
                <a:xfrm>
                  <a:off x="4574954" y="1037596"/>
                  <a:ext cx="2014720" cy="560696"/>
                </a:xfrm>
                <a:prstGeom prst="roundRect">
                  <a:avLst>
                    <a:gd name="adj" fmla="val 0"/>
                  </a:avLst>
                </a:prstGeom>
                <a:solidFill>
                  <a:schemeClr val="accent2"/>
                </a:solidFill>
                <a:ln>
                  <a:noFill/>
                </a:ln>
                <a:effectLst>
                  <a:outerShdw blurRad="25400" dist="12700" dir="7320000" algn="tr" rotWithShape="0">
                    <a:schemeClr val="tx1">
                      <a:alpha val="6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latin typeface="Arial" pitchFamily="34" charset="0"/>
                      <a:cs typeface="Arial" pitchFamily="34" charset="0"/>
                    </a:rPr>
                    <a:t>Screen</a:t>
                  </a:r>
                </a:p>
              </p:txBody>
            </p:sp>
            <p:sp>
              <p:nvSpPr>
                <p:cNvPr id="12" name="Rounded Rectangle 20">
                  <a:extLst>
                    <a:ext uri="{FF2B5EF4-FFF2-40B4-BE49-F238E27FC236}">
                      <a16:creationId xmlns:a16="http://schemas.microsoft.com/office/drawing/2014/main" id="{CDB6C307-7E2B-4EC7-8FE1-E43323F84063}"/>
                    </a:ext>
                  </a:extLst>
                </p:cNvPr>
                <p:cNvSpPr/>
                <p:nvPr/>
              </p:nvSpPr>
              <p:spPr>
                <a:xfrm>
                  <a:off x="6740779" y="1037596"/>
                  <a:ext cx="2014720" cy="560696"/>
                </a:xfrm>
                <a:prstGeom prst="roundRect">
                  <a:avLst>
                    <a:gd name="adj" fmla="val 0"/>
                  </a:avLst>
                </a:prstGeom>
                <a:solidFill>
                  <a:schemeClr val="accent2"/>
                </a:solidFill>
                <a:ln>
                  <a:noFill/>
                </a:ln>
                <a:effectLst>
                  <a:outerShdw blurRad="25400" dist="12700" dir="7320000" algn="tr" rotWithShape="0">
                    <a:schemeClr val="tx1">
                      <a:alpha val="6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latin typeface="Arial" pitchFamily="34" charset="0"/>
                      <a:cs typeface="Arial" pitchFamily="34" charset="0"/>
                    </a:rPr>
                    <a:t>Server</a:t>
                  </a:r>
                </a:p>
              </p:txBody>
            </p:sp>
            <p:sp>
              <p:nvSpPr>
                <p:cNvPr id="13" name="Rounded Rectangle 21">
                  <a:extLst>
                    <a:ext uri="{FF2B5EF4-FFF2-40B4-BE49-F238E27FC236}">
                      <a16:creationId xmlns:a16="http://schemas.microsoft.com/office/drawing/2014/main" id="{77A9B275-850A-4A45-A436-DB775951690B}"/>
                    </a:ext>
                  </a:extLst>
                </p:cNvPr>
                <p:cNvSpPr/>
                <p:nvPr/>
              </p:nvSpPr>
              <p:spPr>
                <a:xfrm>
                  <a:off x="8906604" y="1037596"/>
                  <a:ext cx="2014720" cy="560696"/>
                </a:xfrm>
                <a:prstGeom prst="roundRect">
                  <a:avLst>
                    <a:gd name="adj" fmla="val 0"/>
                  </a:avLst>
                </a:prstGeom>
                <a:solidFill>
                  <a:schemeClr val="accent2"/>
                </a:solidFill>
                <a:ln>
                  <a:noFill/>
                </a:ln>
                <a:effectLst>
                  <a:outerShdw blurRad="25400" dist="12700" dir="7320000" algn="tr" rotWithShape="0">
                    <a:schemeClr val="tx1">
                      <a:alpha val="6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latin typeface="Arial" pitchFamily="34" charset="0"/>
                      <a:cs typeface="Arial" pitchFamily="34" charset="0"/>
                    </a:rPr>
                    <a:t>Database</a:t>
                  </a:r>
                </a:p>
              </p:txBody>
            </p:sp>
          </p:grpSp>
          <p:cxnSp>
            <p:nvCxnSpPr>
              <p:cNvPr id="15" name="Straight Connector 14">
                <a:extLst>
                  <a:ext uri="{FF2B5EF4-FFF2-40B4-BE49-F238E27FC236}">
                    <a16:creationId xmlns:a16="http://schemas.microsoft.com/office/drawing/2014/main" id="{3AC99F37-6296-40DE-9878-8FBCFA0258F5}"/>
                  </a:ext>
                </a:extLst>
              </p:cNvPr>
              <p:cNvCxnSpPr/>
              <p:nvPr/>
            </p:nvCxnSpPr>
            <p:spPr>
              <a:xfrm rot="5400000">
                <a:off x="1285842" y="3840028"/>
                <a:ext cx="4261292" cy="2099"/>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002374D-3CF0-41BE-892F-97867185F0F4}"/>
                  </a:ext>
                </a:extLst>
              </p:cNvPr>
              <p:cNvCxnSpPr/>
              <p:nvPr/>
            </p:nvCxnSpPr>
            <p:spPr>
              <a:xfrm rot="5400000">
                <a:off x="3452739" y="3840028"/>
                <a:ext cx="4261292" cy="2099"/>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14906DE-A486-4FE2-BBB2-C709A3303B7B}"/>
                  </a:ext>
                </a:extLst>
              </p:cNvPr>
              <p:cNvCxnSpPr/>
              <p:nvPr/>
            </p:nvCxnSpPr>
            <p:spPr>
              <a:xfrm rot="5400000">
                <a:off x="5619637" y="3840028"/>
                <a:ext cx="4261292" cy="2099"/>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3B5BFBC-C62D-428B-A840-EBE900902143}"/>
                  </a:ext>
                </a:extLst>
              </p:cNvPr>
              <p:cNvCxnSpPr/>
              <p:nvPr/>
            </p:nvCxnSpPr>
            <p:spPr>
              <a:xfrm rot="5400000">
                <a:off x="7786534" y="3840028"/>
                <a:ext cx="4261292" cy="2099"/>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D38B2E75-4576-4B3C-AF06-6E2FB3143011}"/>
                  </a:ext>
                </a:extLst>
              </p:cNvPr>
              <p:cNvCxnSpPr/>
              <p:nvPr/>
            </p:nvCxnSpPr>
            <p:spPr>
              <a:xfrm>
                <a:off x="3416488" y="2362416"/>
                <a:ext cx="2216194" cy="2337"/>
              </a:xfrm>
              <a:prstGeom prst="straightConnector1">
                <a:avLst/>
              </a:prstGeom>
              <a:solidFill>
                <a:srgbClr val="00B050"/>
              </a:solidFill>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C699E41B-6908-4B1F-8703-2626EB7F3FCD}"/>
                  </a:ext>
                </a:extLst>
              </p:cNvPr>
              <p:cNvCxnSpPr>
                <a:cxnSpLocks/>
              </p:cNvCxnSpPr>
              <p:nvPr/>
            </p:nvCxnSpPr>
            <p:spPr>
              <a:xfrm flipH="1" flipV="1">
                <a:off x="3398594" y="3357326"/>
                <a:ext cx="2199794" cy="907"/>
              </a:xfrm>
              <a:prstGeom prst="straightConnector1">
                <a:avLst/>
              </a:prstGeom>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CAAA497D-F5CA-42CC-B77D-7EF1EFFC58CF}"/>
                  </a:ext>
                </a:extLst>
              </p:cNvPr>
              <p:cNvCxnSpPr/>
              <p:nvPr/>
            </p:nvCxnSpPr>
            <p:spPr>
              <a:xfrm>
                <a:off x="5568455" y="2458499"/>
                <a:ext cx="2216194" cy="2337"/>
              </a:xfrm>
              <a:prstGeom prst="straightConnector1">
                <a:avLst/>
              </a:prstGeom>
              <a:solidFill>
                <a:srgbClr val="00B050"/>
              </a:solidFill>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87CCF9BB-1176-4C64-B3A1-D6FB8AC3953D}"/>
                  </a:ext>
                </a:extLst>
              </p:cNvPr>
              <p:cNvSpPr txBox="1"/>
              <p:nvPr/>
            </p:nvSpPr>
            <p:spPr>
              <a:xfrm>
                <a:off x="3397195" y="1935821"/>
                <a:ext cx="709421" cy="349388"/>
              </a:xfrm>
              <a:prstGeom prst="rect">
                <a:avLst/>
              </a:prstGeom>
              <a:noFill/>
            </p:spPr>
            <p:txBody>
              <a:bodyPr wrap="none" rtlCol="0">
                <a:spAutoFit/>
              </a:bodyPr>
              <a:lstStyle/>
              <a:p>
                <a:r>
                  <a:rPr lang="en-US" sz="1400" dirty="0">
                    <a:solidFill>
                      <a:schemeClr val="accent5"/>
                    </a:solidFill>
                    <a:latin typeface="Arial" pitchFamily="34" charset="0"/>
                    <a:cs typeface="Arial" pitchFamily="34" charset="0"/>
                  </a:rPr>
                  <a:t>Save</a:t>
                </a:r>
                <a:endParaRPr lang="en-US" sz="1100" dirty="0">
                  <a:solidFill>
                    <a:schemeClr val="accent5"/>
                  </a:solidFill>
                </a:endParaRPr>
              </a:p>
            </p:txBody>
          </p:sp>
          <p:sp>
            <p:nvSpPr>
              <p:cNvPr id="29" name="TextBox 28">
                <a:extLst>
                  <a:ext uri="{FF2B5EF4-FFF2-40B4-BE49-F238E27FC236}">
                    <a16:creationId xmlns:a16="http://schemas.microsoft.com/office/drawing/2014/main" id="{EE5AC88D-6FF7-452C-870F-2509903F4697}"/>
                  </a:ext>
                </a:extLst>
              </p:cNvPr>
              <p:cNvSpPr txBox="1"/>
              <p:nvPr/>
            </p:nvSpPr>
            <p:spPr>
              <a:xfrm>
                <a:off x="3453968" y="2574526"/>
                <a:ext cx="1790130" cy="523220"/>
              </a:xfrm>
              <a:prstGeom prst="rect">
                <a:avLst/>
              </a:prstGeom>
              <a:noFill/>
            </p:spPr>
            <p:txBody>
              <a:bodyPr wrap="square" rtlCol="0">
                <a:spAutoFit/>
              </a:bodyPr>
              <a:lstStyle/>
              <a:p>
                <a:r>
                  <a:rPr lang="en-US" sz="1400" dirty="0">
                    <a:solidFill>
                      <a:schemeClr val="accent5"/>
                    </a:solidFill>
                    <a:latin typeface="Arial" pitchFamily="34" charset="0"/>
                    <a:cs typeface="Arial" pitchFamily="34" charset="0"/>
                  </a:rPr>
                  <a:t>For all this time user </a:t>
                </a:r>
              </a:p>
              <a:p>
                <a:r>
                  <a:rPr lang="en-US" sz="1400" dirty="0">
                    <a:solidFill>
                      <a:schemeClr val="accent5"/>
                    </a:solidFill>
                    <a:latin typeface="Arial" pitchFamily="34" charset="0"/>
                    <a:cs typeface="Arial" pitchFamily="34" charset="0"/>
                  </a:rPr>
                  <a:t>Remains blocked</a:t>
                </a:r>
                <a:endParaRPr lang="en-US" sz="1400" dirty="0">
                  <a:solidFill>
                    <a:schemeClr val="accent5"/>
                  </a:solidFill>
                </a:endParaRPr>
              </a:p>
            </p:txBody>
          </p:sp>
          <p:sp>
            <p:nvSpPr>
              <p:cNvPr id="30" name="TextBox 29">
                <a:extLst>
                  <a:ext uri="{FF2B5EF4-FFF2-40B4-BE49-F238E27FC236}">
                    <a16:creationId xmlns:a16="http://schemas.microsoft.com/office/drawing/2014/main" id="{60E4114B-88F8-418A-815A-39DCF822F399}"/>
                  </a:ext>
                </a:extLst>
              </p:cNvPr>
              <p:cNvSpPr txBox="1"/>
              <p:nvPr/>
            </p:nvSpPr>
            <p:spPr>
              <a:xfrm>
                <a:off x="8022868" y="3152527"/>
                <a:ext cx="1782860" cy="261610"/>
              </a:xfrm>
              <a:prstGeom prst="rect">
                <a:avLst/>
              </a:prstGeom>
              <a:noFill/>
            </p:spPr>
            <p:txBody>
              <a:bodyPr wrap="none" rtlCol="0">
                <a:spAutoFit/>
              </a:bodyPr>
              <a:lstStyle/>
              <a:p>
                <a:r>
                  <a:rPr lang="en-US" sz="1100" dirty="0">
                    <a:solidFill>
                      <a:schemeClr val="accent5"/>
                    </a:solidFill>
                    <a:latin typeface="Arial" pitchFamily="34" charset="0"/>
                    <a:cs typeface="Arial" pitchFamily="34" charset="0"/>
                  </a:rPr>
                  <a:t>Response form Database</a:t>
                </a:r>
                <a:endParaRPr lang="en-US" sz="1100" dirty="0">
                  <a:solidFill>
                    <a:schemeClr val="accent5"/>
                  </a:solidFill>
                </a:endParaRPr>
              </a:p>
            </p:txBody>
          </p:sp>
          <p:sp>
            <p:nvSpPr>
              <p:cNvPr id="31" name="TextBox 30">
                <a:extLst>
                  <a:ext uri="{FF2B5EF4-FFF2-40B4-BE49-F238E27FC236}">
                    <a16:creationId xmlns:a16="http://schemas.microsoft.com/office/drawing/2014/main" id="{22CC37C6-FB88-4DB8-A7E5-B0F4E58F53E6}"/>
                  </a:ext>
                </a:extLst>
              </p:cNvPr>
              <p:cNvSpPr txBox="1"/>
              <p:nvPr/>
            </p:nvSpPr>
            <p:spPr>
              <a:xfrm>
                <a:off x="7739565" y="1800715"/>
                <a:ext cx="1102266" cy="489143"/>
              </a:xfrm>
              <a:prstGeom prst="rect">
                <a:avLst/>
              </a:prstGeom>
              <a:noFill/>
            </p:spPr>
            <p:txBody>
              <a:bodyPr wrap="none" rtlCol="0">
                <a:spAutoFit/>
              </a:bodyPr>
              <a:lstStyle/>
              <a:p>
                <a:r>
                  <a:rPr lang="en-US" sz="1100" dirty="0">
                    <a:solidFill>
                      <a:schemeClr val="accent5"/>
                    </a:solidFill>
                    <a:latin typeface="Arial" pitchFamily="34" charset="0"/>
                    <a:cs typeface="Arial" pitchFamily="34" charset="0"/>
                  </a:rPr>
                  <a:t>Processing </a:t>
                </a:r>
              </a:p>
              <a:p>
                <a:pPr algn="ctr"/>
                <a:r>
                  <a:rPr lang="en-US" sz="1100" dirty="0">
                    <a:solidFill>
                      <a:schemeClr val="accent5"/>
                    </a:solidFill>
                    <a:latin typeface="Arial" pitchFamily="34" charset="0"/>
                    <a:cs typeface="Arial" pitchFamily="34" charset="0"/>
                  </a:rPr>
                  <a:t>Time</a:t>
                </a:r>
                <a:endParaRPr lang="en-US" sz="1100" dirty="0">
                  <a:solidFill>
                    <a:schemeClr val="accent5"/>
                  </a:solidFill>
                </a:endParaRPr>
              </a:p>
            </p:txBody>
          </p:sp>
          <p:sp>
            <p:nvSpPr>
              <p:cNvPr id="32" name="TextBox 31">
                <a:extLst>
                  <a:ext uri="{FF2B5EF4-FFF2-40B4-BE49-F238E27FC236}">
                    <a16:creationId xmlns:a16="http://schemas.microsoft.com/office/drawing/2014/main" id="{5AF905F6-7DEA-4B6B-9054-CEDEF0F3CA01}"/>
                  </a:ext>
                </a:extLst>
              </p:cNvPr>
              <p:cNvSpPr txBox="1"/>
              <p:nvPr/>
            </p:nvSpPr>
            <p:spPr>
              <a:xfrm>
                <a:off x="5794685" y="2176225"/>
                <a:ext cx="1678664" cy="261610"/>
              </a:xfrm>
              <a:prstGeom prst="rect">
                <a:avLst/>
              </a:prstGeom>
              <a:noFill/>
            </p:spPr>
            <p:txBody>
              <a:bodyPr wrap="none" rtlCol="0">
                <a:spAutoFit/>
              </a:bodyPr>
              <a:lstStyle/>
              <a:p>
                <a:r>
                  <a:rPr lang="en-US" sz="1100" dirty="0">
                    <a:solidFill>
                      <a:schemeClr val="accent5"/>
                    </a:solidFill>
                    <a:latin typeface="Arial" pitchFamily="34" charset="0"/>
                    <a:cs typeface="Arial" pitchFamily="34" charset="0"/>
                  </a:rPr>
                  <a:t>Request send to server </a:t>
                </a:r>
                <a:endParaRPr lang="en-US" sz="1100" dirty="0">
                  <a:solidFill>
                    <a:schemeClr val="accent5"/>
                  </a:solidFill>
                </a:endParaRPr>
              </a:p>
            </p:txBody>
          </p:sp>
          <p:sp>
            <p:nvSpPr>
              <p:cNvPr id="33" name="TextBox 32">
                <a:extLst>
                  <a:ext uri="{FF2B5EF4-FFF2-40B4-BE49-F238E27FC236}">
                    <a16:creationId xmlns:a16="http://schemas.microsoft.com/office/drawing/2014/main" id="{E9B14925-FF21-42F8-81FA-37D1B1A3818D}"/>
                  </a:ext>
                </a:extLst>
              </p:cNvPr>
              <p:cNvSpPr txBox="1"/>
              <p:nvPr/>
            </p:nvSpPr>
            <p:spPr>
              <a:xfrm>
                <a:off x="5746718" y="5009358"/>
                <a:ext cx="1803699" cy="261610"/>
              </a:xfrm>
              <a:prstGeom prst="rect">
                <a:avLst/>
              </a:prstGeom>
              <a:noFill/>
            </p:spPr>
            <p:txBody>
              <a:bodyPr wrap="none" rtlCol="0">
                <a:spAutoFit/>
              </a:bodyPr>
              <a:lstStyle/>
              <a:p>
                <a:r>
                  <a:rPr lang="en-US" sz="1100" dirty="0">
                    <a:solidFill>
                      <a:schemeClr val="accent5"/>
                    </a:solidFill>
                    <a:latin typeface="Arial" pitchFamily="34" charset="0"/>
                    <a:cs typeface="Arial" pitchFamily="34" charset="0"/>
                  </a:rPr>
                  <a:t>Response from the server</a:t>
                </a:r>
                <a:endParaRPr lang="en-US" sz="1100" dirty="0">
                  <a:solidFill>
                    <a:schemeClr val="accent5"/>
                  </a:solidFill>
                </a:endParaRPr>
              </a:p>
            </p:txBody>
          </p:sp>
          <p:sp>
            <p:nvSpPr>
              <p:cNvPr id="35" name="Oval 34">
                <a:extLst>
                  <a:ext uri="{FF2B5EF4-FFF2-40B4-BE49-F238E27FC236}">
                    <a16:creationId xmlns:a16="http://schemas.microsoft.com/office/drawing/2014/main" id="{8C4EE280-06C5-4A74-9E64-DBAB467E417C}"/>
                  </a:ext>
                </a:extLst>
              </p:cNvPr>
              <p:cNvSpPr/>
              <p:nvPr/>
            </p:nvSpPr>
            <p:spPr>
              <a:xfrm>
                <a:off x="3328613" y="5857202"/>
                <a:ext cx="192899" cy="2147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848DDC27-543F-453C-8749-8C3C1552C5BD}"/>
                  </a:ext>
                </a:extLst>
              </p:cNvPr>
              <p:cNvSpPr/>
              <p:nvPr/>
            </p:nvSpPr>
            <p:spPr>
              <a:xfrm>
                <a:off x="5501939" y="5857191"/>
                <a:ext cx="192899" cy="2147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734E3103-BE7D-4631-BC20-D8BBC21037B8}"/>
                  </a:ext>
                </a:extLst>
              </p:cNvPr>
              <p:cNvSpPr/>
              <p:nvPr/>
            </p:nvSpPr>
            <p:spPr>
              <a:xfrm>
                <a:off x="7662406" y="5857202"/>
                <a:ext cx="192899" cy="2147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279251C6-6CA4-4132-B44E-8EDE00B7AE15}"/>
                  </a:ext>
                </a:extLst>
              </p:cNvPr>
              <p:cNvSpPr/>
              <p:nvPr/>
            </p:nvSpPr>
            <p:spPr>
              <a:xfrm>
                <a:off x="9835719" y="5857216"/>
                <a:ext cx="192899" cy="2147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 name="Straight Arrow Connector 52">
                <a:extLst>
                  <a:ext uri="{FF2B5EF4-FFF2-40B4-BE49-F238E27FC236}">
                    <a16:creationId xmlns:a16="http://schemas.microsoft.com/office/drawing/2014/main" id="{C464FA4B-C16F-4C41-B227-5061FC60F18B}"/>
                  </a:ext>
                </a:extLst>
              </p:cNvPr>
              <p:cNvCxnSpPr>
                <a:cxnSpLocks/>
              </p:cNvCxnSpPr>
              <p:nvPr/>
            </p:nvCxnSpPr>
            <p:spPr>
              <a:xfrm>
                <a:off x="7748139" y="2743110"/>
                <a:ext cx="2199093" cy="8869"/>
              </a:xfrm>
              <a:prstGeom prst="straightConnector1">
                <a:avLst/>
              </a:prstGeom>
              <a:solidFill>
                <a:srgbClr val="00B050"/>
              </a:solidFill>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024" name="Connector: Curved 1023">
                <a:extLst>
                  <a:ext uri="{FF2B5EF4-FFF2-40B4-BE49-F238E27FC236}">
                    <a16:creationId xmlns:a16="http://schemas.microsoft.com/office/drawing/2014/main" id="{DBD0FCDF-D668-474E-8313-F0516B4B8A8B}"/>
                  </a:ext>
                </a:extLst>
              </p:cNvPr>
              <p:cNvCxnSpPr>
                <a:cxnSpLocks/>
              </p:cNvCxnSpPr>
              <p:nvPr/>
            </p:nvCxnSpPr>
            <p:spPr>
              <a:xfrm rot="16200000" flipH="1">
                <a:off x="7655442" y="2561911"/>
                <a:ext cx="289368" cy="82541"/>
              </a:xfrm>
              <a:prstGeom prst="curvedConnector4">
                <a:avLst>
                  <a:gd name="adj1" fmla="val -4684"/>
                  <a:gd name="adj2" fmla="val 21036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29" name="Straight Arrow Connector 1028">
                <a:extLst>
                  <a:ext uri="{FF2B5EF4-FFF2-40B4-BE49-F238E27FC236}">
                    <a16:creationId xmlns:a16="http://schemas.microsoft.com/office/drawing/2014/main" id="{1ED0863F-9C0F-4469-81A2-B1CDAE8A90D1}"/>
                  </a:ext>
                </a:extLst>
              </p:cNvPr>
              <p:cNvCxnSpPr>
                <a:cxnSpLocks/>
              </p:cNvCxnSpPr>
              <p:nvPr/>
            </p:nvCxnSpPr>
            <p:spPr>
              <a:xfrm flipH="1">
                <a:off x="7855304" y="2185922"/>
                <a:ext cx="236194" cy="2725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393B0D25-A47D-45F7-9A2C-2D8AD9D587AD}"/>
                  </a:ext>
                </a:extLst>
              </p:cNvPr>
              <p:cNvSpPr txBox="1"/>
              <p:nvPr/>
            </p:nvSpPr>
            <p:spPr>
              <a:xfrm>
                <a:off x="8149403" y="2410565"/>
                <a:ext cx="1508746" cy="261610"/>
              </a:xfrm>
              <a:prstGeom prst="rect">
                <a:avLst/>
              </a:prstGeom>
              <a:noFill/>
            </p:spPr>
            <p:txBody>
              <a:bodyPr wrap="none" rtlCol="0">
                <a:spAutoFit/>
              </a:bodyPr>
              <a:lstStyle/>
              <a:p>
                <a:r>
                  <a:rPr lang="en-US" sz="1100" dirty="0">
                    <a:solidFill>
                      <a:schemeClr val="accent5"/>
                    </a:solidFill>
                    <a:latin typeface="Arial" pitchFamily="34" charset="0"/>
                    <a:cs typeface="Arial" pitchFamily="34" charset="0"/>
                  </a:rPr>
                  <a:t>Request to Database</a:t>
                </a:r>
                <a:endParaRPr lang="en-US" sz="1100" dirty="0">
                  <a:solidFill>
                    <a:schemeClr val="accent5"/>
                  </a:solidFill>
                </a:endParaRPr>
              </a:p>
            </p:txBody>
          </p:sp>
          <p:sp>
            <p:nvSpPr>
              <p:cNvPr id="1033" name="Rectangle: Rounded Corners 1032">
                <a:extLst>
                  <a:ext uri="{FF2B5EF4-FFF2-40B4-BE49-F238E27FC236}">
                    <a16:creationId xmlns:a16="http://schemas.microsoft.com/office/drawing/2014/main" id="{1F3CBE22-6C3B-4084-9969-EC5967CA2F2D}"/>
                  </a:ext>
                </a:extLst>
              </p:cNvPr>
              <p:cNvSpPr/>
              <p:nvPr/>
            </p:nvSpPr>
            <p:spPr>
              <a:xfrm>
                <a:off x="9917180" y="2769717"/>
                <a:ext cx="126940" cy="266875"/>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5" name="Straight Arrow Connector 74">
                <a:extLst>
                  <a:ext uri="{FF2B5EF4-FFF2-40B4-BE49-F238E27FC236}">
                    <a16:creationId xmlns:a16="http://schemas.microsoft.com/office/drawing/2014/main" id="{6E2CAF84-59A5-4CE8-9803-C9AB4659DCD2}"/>
                  </a:ext>
                </a:extLst>
              </p:cNvPr>
              <p:cNvCxnSpPr/>
              <p:nvPr/>
            </p:nvCxnSpPr>
            <p:spPr>
              <a:xfrm flipH="1">
                <a:off x="7748139" y="3044269"/>
                <a:ext cx="2216194" cy="2337"/>
              </a:xfrm>
              <a:prstGeom prst="straightConnector1">
                <a:avLst/>
              </a:prstGeom>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76" name="Rectangle: Rounded Corners 75">
                <a:extLst>
                  <a:ext uri="{FF2B5EF4-FFF2-40B4-BE49-F238E27FC236}">
                    <a16:creationId xmlns:a16="http://schemas.microsoft.com/office/drawing/2014/main" id="{3256D2A0-F96D-4226-B161-CD8C79D44A88}"/>
                  </a:ext>
                </a:extLst>
              </p:cNvPr>
              <p:cNvSpPr/>
              <p:nvPr/>
            </p:nvSpPr>
            <p:spPr>
              <a:xfrm>
                <a:off x="5474010" y="2447362"/>
                <a:ext cx="112765" cy="89101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Rectangle: Rounded Corners 76">
                <a:extLst>
                  <a:ext uri="{FF2B5EF4-FFF2-40B4-BE49-F238E27FC236}">
                    <a16:creationId xmlns:a16="http://schemas.microsoft.com/office/drawing/2014/main" id="{153299C8-7DDB-468B-946E-F97D08A7FD34}"/>
                  </a:ext>
                </a:extLst>
              </p:cNvPr>
              <p:cNvSpPr/>
              <p:nvPr/>
            </p:nvSpPr>
            <p:spPr>
              <a:xfrm>
                <a:off x="7645258" y="2473390"/>
                <a:ext cx="126940" cy="266875"/>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Rounded Corners 77">
                <a:extLst>
                  <a:ext uri="{FF2B5EF4-FFF2-40B4-BE49-F238E27FC236}">
                    <a16:creationId xmlns:a16="http://schemas.microsoft.com/office/drawing/2014/main" id="{85C0BF6C-8685-4B9B-9144-D353827B08AF}"/>
                  </a:ext>
                </a:extLst>
              </p:cNvPr>
              <p:cNvSpPr/>
              <p:nvPr/>
            </p:nvSpPr>
            <p:spPr>
              <a:xfrm>
                <a:off x="7641166" y="3016627"/>
                <a:ext cx="126940" cy="266875"/>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9" name="Straight Arrow Connector 78">
                <a:extLst>
                  <a:ext uri="{FF2B5EF4-FFF2-40B4-BE49-F238E27FC236}">
                    <a16:creationId xmlns:a16="http://schemas.microsoft.com/office/drawing/2014/main" id="{6CD7C271-2A26-442E-95E7-B7922E076E13}"/>
                  </a:ext>
                </a:extLst>
              </p:cNvPr>
              <p:cNvCxnSpPr>
                <a:cxnSpLocks/>
                <a:stCxn id="78" idx="2"/>
              </p:cNvCxnSpPr>
              <p:nvPr/>
            </p:nvCxnSpPr>
            <p:spPr>
              <a:xfrm flipH="1" flipV="1">
                <a:off x="5577982" y="3283332"/>
                <a:ext cx="2126654" cy="170"/>
              </a:xfrm>
              <a:prstGeom prst="straightConnector1">
                <a:avLst/>
              </a:prstGeom>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BCC9A82C-3431-4EF7-AD38-0FB9DF825A47}"/>
                  </a:ext>
                </a:extLst>
              </p:cNvPr>
              <p:cNvCxnSpPr/>
              <p:nvPr/>
            </p:nvCxnSpPr>
            <p:spPr>
              <a:xfrm>
                <a:off x="3415438" y="4067689"/>
                <a:ext cx="2216194" cy="2337"/>
              </a:xfrm>
              <a:prstGeom prst="straightConnector1">
                <a:avLst/>
              </a:prstGeom>
              <a:solidFill>
                <a:srgbClr val="00B050"/>
              </a:solidFill>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528D7E35-D303-4A97-A981-532102E87E3F}"/>
                  </a:ext>
                </a:extLst>
              </p:cNvPr>
              <p:cNvCxnSpPr/>
              <p:nvPr/>
            </p:nvCxnSpPr>
            <p:spPr>
              <a:xfrm>
                <a:off x="5578663" y="4267416"/>
                <a:ext cx="2216194" cy="2337"/>
              </a:xfrm>
              <a:prstGeom prst="straightConnector1">
                <a:avLst/>
              </a:prstGeom>
              <a:solidFill>
                <a:srgbClr val="00B050"/>
              </a:solidFill>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06D60828-9636-45D2-9F1A-3CE51610EF3A}"/>
                  </a:ext>
                </a:extLst>
              </p:cNvPr>
              <p:cNvCxnSpPr/>
              <p:nvPr/>
            </p:nvCxnSpPr>
            <p:spPr>
              <a:xfrm>
                <a:off x="7725499" y="4581443"/>
                <a:ext cx="2216194" cy="2337"/>
              </a:xfrm>
              <a:prstGeom prst="straightConnector1">
                <a:avLst/>
              </a:prstGeom>
              <a:solidFill>
                <a:srgbClr val="00B050"/>
              </a:solidFill>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A8972720-B834-42A6-AE47-65620D6096F9}"/>
                  </a:ext>
                </a:extLst>
              </p:cNvPr>
              <p:cNvCxnSpPr>
                <a:cxnSpLocks/>
              </p:cNvCxnSpPr>
              <p:nvPr/>
            </p:nvCxnSpPr>
            <p:spPr>
              <a:xfrm flipH="1" flipV="1">
                <a:off x="3388906" y="4719660"/>
                <a:ext cx="2199794" cy="907"/>
              </a:xfrm>
              <a:prstGeom prst="straightConnector1">
                <a:avLst/>
              </a:prstGeom>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89" name="Rectangle: Rounded Corners 88">
                <a:extLst>
                  <a:ext uri="{FF2B5EF4-FFF2-40B4-BE49-F238E27FC236}">
                    <a16:creationId xmlns:a16="http://schemas.microsoft.com/office/drawing/2014/main" id="{3F7880A5-F45F-45E1-9579-6F214E18A6DA}"/>
                  </a:ext>
                </a:extLst>
              </p:cNvPr>
              <p:cNvSpPr/>
              <p:nvPr/>
            </p:nvSpPr>
            <p:spPr>
              <a:xfrm>
                <a:off x="5485485" y="4105998"/>
                <a:ext cx="160153" cy="59299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ectangle: Rounded Corners 89">
                <a:extLst>
                  <a:ext uri="{FF2B5EF4-FFF2-40B4-BE49-F238E27FC236}">
                    <a16:creationId xmlns:a16="http://schemas.microsoft.com/office/drawing/2014/main" id="{46EDAFB6-C116-4CC3-84D3-FAA67CC17984}"/>
                  </a:ext>
                </a:extLst>
              </p:cNvPr>
              <p:cNvSpPr/>
              <p:nvPr/>
            </p:nvSpPr>
            <p:spPr>
              <a:xfrm>
                <a:off x="7683601" y="4300898"/>
                <a:ext cx="126834" cy="94809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1" name="Straight Arrow Connector 90">
                <a:extLst>
                  <a:ext uri="{FF2B5EF4-FFF2-40B4-BE49-F238E27FC236}">
                    <a16:creationId xmlns:a16="http://schemas.microsoft.com/office/drawing/2014/main" id="{7A53974E-617B-4B52-A19A-017B5DA119A7}"/>
                  </a:ext>
                </a:extLst>
              </p:cNvPr>
              <p:cNvCxnSpPr>
                <a:cxnSpLocks/>
              </p:cNvCxnSpPr>
              <p:nvPr/>
            </p:nvCxnSpPr>
            <p:spPr>
              <a:xfrm flipH="1">
                <a:off x="7774799" y="4915184"/>
                <a:ext cx="2157369" cy="1"/>
              </a:xfrm>
              <a:prstGeom prst="straightConnector1">
                <a:avLst/>
              </a:prstGeom>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93" name="Rectangle: Rounded Corners 92">
                <a:extLst>
                  <a:ext uri="{FF2B5EF4-FFF2-40B4-BE49-F238E27FC236}">
                    <a16:creationId xmlns:a16="http://schemas.microsoft.com/office/drawing/2014/main" id="{93E51A92-8D4B-495D-BDEB-F2260CEA88AF}"/>
                  </a:ext>
                </a:extLst>
              </p:cNvPr>
              <p:cNvSpPr/>
              <p:nvPr/>
            </p:nvSpPr>
            <p:spPr>
              <a:xfrm>
                <a:off x="9899961" y="4581443"/>
                <a:ext cx="126834" cy="333742"/>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4" name="Connector: Curved 93">
                <a:extLst>
                  <a:ext uri="{FF2B5EF4-FFF2-40B4-BE49-F238E27FC236}">
                    <a16:creationId xmlns:a16="http://schemas.microsoft.com/office/drawing/2014/main" id="{E199196D-943C-4DC4-A4E3-435BF343ABD2}"/>
                  </a:ext>
                </a:extLst>
              </p:cNvPr>
              <p:cNvCxnSpPr>
                <a:cxnSpLocks/>
                <a:stCxn id="89" idx="3"/>
                <a:endCxn id="89" idx="2"/>
              </p:cNvCxnSpPr>
              <p:nvPr/>
            </p:nvCxnSpPr>
            <p:spPr>
              <a:xfrm flipH="1">
                <a:off x="5565562" y="4402497"/>
                <a:ext cx="80076" cy="296499"/>
              </a:xfrm>
              <a:prstGeom prst="curvedConnector4">
                <a:avLst>
                  <a:gd name="adj1" fmla="val -333059"/>
                  <a:gd name="adj2" fmla="val 9036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Connector: Curved 110">
                <a:extLst>
                  <a:ext uri="{FF2B5EF4-FFF2-40B4-BE49-F238E27FC236}">
                    <a16:creationId xmlns:a16="http://schemas.microsoft.com/office/drawing/2014/main" id="{E9CB9E49-FB3E-4A2C-9B2B-8699DFB66CBA}"/>
                  </a:ext>
                </a:extLst>
              </p:cNvPr>
              <p:cNvCxnSpPr>
                <a:cxnSpLocks/>
              </p:cNvCxnSpPr>
              <p:nvPr/>
            </p:nvCxnSpPr>
            <p:spPr>
              <a:xfrm flipH="1">
                <a:off x="7785553" y="4915271"/>
                <a:ext cx="80076" cy="296499"/>
              </a:xfrm>
              <a:prstGeom prst="curvedConnector4">
                <a:avLst>
                  <a:gd name="adj1" fmla="val -333059"/>
                  <a:gd name="adj2" fmla="val 9036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A2CA3E48-485D-497D-884E-D4FC8D2103C9}"/>
                  </a:ext>
                </a:extLst>
              </p:cNvPr>
              <p:cNvCxnSpPr>
                <a:cxnSpLocks/>
              </p:cNvCxnSpPr>
              <p:nvPr/>
            </p:nvCxnSpPr>
            <p:spPr>
              <a:xfrm flipH="1" flipV="1">
                <a:off x="5569742" y="5262500"/>
                <a:ext cx="2199794" cy="907"/>
              </a:xfrm>
              <a:prstGeom prst="straightConnector1">
                <a:avLst/>
              </a:prstGeom>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13" name="Rectangle: Rounded Corners 112">
                <a:extLst>
                  <a:ext uri="{FF2B5EF4-FFF2-40B4-BE49-F238E27FC236}">
                    <a16:creationId xmlns:a16="http://schemas.microsoft.com/office/drawing/2014/main" id="{BC8B1FE1-F192-4832-AB0C-1C2E6F41407B}"/>
                  </a:ext>
                </a:extLst>
              </p:cNvPr>
              <p:cNvSpPr/>
              <p:nvPr/>
            </p:nvSpPr>
            <p:spPr>
              <a:xfrm>
                <a:off x="5509005" y="5222826"/>
                <a:ext cx="122627" cy="352011"/>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4" name="Straight Arrow Connector 113">
                <a:extLst>
                  <a:ext uri="{FF2B5EF4-FFF2-40B4-BE49-F238E27FC236}">
                    <a16:creationId xmlns:a16="http://schemas.microsoft.com/office/drawing/2014/main" id="{F4DA2958-F26E-4B08-A90F-536F74B8B61D}"/>
                  </a:ext>
                </a:extLst>
              </p:cNvPr>
              <p:cNvCxnSpPr>
                <a:cxnSpLocks/>
              </p:cNvCxnSpPr>
              <p:nvPr/>
            </p:nvCxnSpPr>
            <p:spPr>
              <a:xfrm flipH="1" flipV="1">
                <a:off x="3398594" y="5582204"/>
                <a:ext cx="2199794" cy="907"/>
              </a:xfrm>
              <a:prstGeom prst="straightConnector1">
                <a:avLst/>
              </a:prstGeom>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15" name="TextBox 114">
                <a:extLst>
                  <a:ext uri="{FF2B5EF4-FFF2-40B4-BE49-F238E27FC236}">
                    <a16:creationId xmlns:a16="http://schemas.microsoft.com/office/drawing/2014/main" id="{47F9DDF0-1001-49B8-BC63-1C78F20FF413}"/>
                  </a:ext>
                </a:extLst>
              </p:cNvPr>
              <p:cNvSpPr txBox="1"/>
              <p:nvPr/>
            </p:nvSpPr>
            <p:spPr>
              <a:xfrm>
                <a:off x="3444489" y="4142420"/>
                <a:ext cx="1790130" cy="523220"/>
              </a:xfrm>
              <a:prstGeom prst="rect">
                <a:avLst/>
              </a:prstGeom>
              <a:noFill/>
            </p:spPr>
            <p:txBody>
              <a:bodyPr wrap="square" rtlCol="0">
                <a:spAutoFit/>
              </a:bodyPr>
              <a:lstStyle/>
              <a:p>
                <a:r>
                  <a:rPr lang="en-US" sz="1400" dirty="0">
                    <a:solidFill>
                      <a:schemeClr val="accent5"/>
                    </a:solidFill>
                    <a:latin typeface="Arial" pitchFamily="34" charset="0"/>
                    <a:cs typeface="Arial" pitchFamily="34" charset="0"/>
                  </a:rPr>
                  <a:t>For all this time user </a:t>
                </a:r>
              </a:p>
              <a:p>
                <a:r>
                  <a:rPr lang="en-US" sz="1400" dirty="0">
                    <a:solidFill>
                      <a:schemeClr val="accent5"/>
                    </a:solidFill>
                    <a:latin typeface="Arial" pitchFamily="34" charset="0"/>
                    <a:cs typeface="Arial" pitchFamily="34" charset="0"/>
                  </a:rPr>
                  <a:t>Remains blocked</a:t>
                </a:r>
                <a:endParaRPr lang="en-US" sz="1400" dirty="0">
                  <a:solidFill>
                    <a:schemeClr val="accent5"/>
                  </a:solidFill>
                </a:endParaRPr>
              </a:p>
            </p:txBody>
          </p:sp>
          <p:sp>
            <p:nvSpPr>
              <p:cNvPr id="116" name="TextBox 115">
                <a:extLst>
                  <a:ext uri="{FF2B5EF4-FFF2-40B4-BE49-F238E27FC236}">
                    <a16:creationId xmlns:a16="http://schemas.microsoft.com/office/drawing/2014/main" id="{67AE324F-4653-4C1D-9738-A1B23818EC05}"/>
                  </a:ext>
                </a:extLst>
              </p:cNvPr>
              <p:cNvSpPr txBox="1"/>
              <p:nvPr/>
            </p:nvSpPr>
            <p:spPr>
              <a:xfrm>
                <a:off x="3504149" y="4878552"/>
                <a:ext cx="1790130" cy="523220"/>
              </a:xfrm>
              <a:prstGeom prst="rect">
                <a:avLst/>
              </a:prstGeom>
              <a:noFill/>
            </p:spPr>
            <p:txBody>
              <a:bodyPr wrap="square" rtlCol="0">
                <a:spAutoFit/>
              </a:bodyPr>
              <a:lstStyle/>
              <a:p>
                <a:r>
                  <a:rPr lang="en-US" sz="1400" dirty="0">
                    <a:solidFill>
                      <a:schemeClr val="accent5"/>
                    </a:solidFill>
                    <a:latin typeface="Arial" pitchFamily="34" charset="0"/>
                    <a:cs typeface="Arial" pitchFamily="34" charset="0"/>
                  </a:rPr>
                  <a:t>For all this time user </a:t>
                </a:r>
              </a:p>
              <a:p>
                <a:r>
                  <a:rPr lang="en-US" sz="1400" dirty="0">
                    <a:solidFill>
                      <a:schemeClr val="accent5"/>
                    </a:solidFill>
                    <a:latin typeface="Arial" pitchFamily="34" charset="0"/>
                    <a:cs typeface="Arial" pitchFamily="34" charset="0"/>
                  </a:rPr>
                  <a:t>Is Not Blocked</a:t>
                </a:r>
                <a:endParaRPr lang="en-US" sz="1400" dirty="0">
                  <a:solidFill>
                    <a:schemeClr val="accent5"/>
                  </a:solidFill>
                </a:endParaRPr>
              </a:p>
            </p:txBody>
          </p:sp>
          <p:cxnSp>
            <p:nvCxnSpPr>
              <p:cNvPr id="117" name="Connector: Curved 116">
                <a:extLst>
                  <a:ext uri="{FF2B5EF4-FFF2-40B4-BE49-F238E27FC236}">
                    <a16:creationId xmlns:a16="http://schemas.microsoft.com/office/drawing/2014/main" id="{0FB4BBCB-C3DB-4341-8C4F-D1A01166ECF1}"/>
                  </a:ext>
                </a:extLst>
              </p:cNvPr>
              <p:cNvCxnSpPr>
                <a:cxnSpLocks/>
              </p:cNvCxnSpPr>
              <p:nvPr/>
            </p:nvCxnSpPr>
            <p:spPr>
              <a:xfrm flipH="1">
                <a:off x="5576186" y="5258349"/>
                <a:ext cx="80076" cy="296499"/>
              </a:xfrm>
              <a:prstGeom prst="curvedConnector4">
                <a:avLst>
                  <a:gd name="adj1" fmla="val -333059"/>
                  <a:gd name="adj2" fmla="val 9036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Connector: Curved 117">
                <a:extLst>
                  <a:ext uri="{FF2B5EF4-FFF2-40B4-BE49-F238E27FC236}">
                    <a16:creationId xmlns:a16="http://schemas.microsoft.com/office/drawing/2014/main" id="{C0785146-DE4F-4E2A-A6D2-62D13F635315}"/>
                  </a:ext>
                </a:extLst>
              </p:cNvPr>
              <p:cNvCxnSpPr>
                <a:cxnSpLocks/>
              </p:cNvCxnSpPr>
              <p:nvPr/>
            </p:nvCxnSpPr>
            <p:spPr>
              <a:xfrm flipH="1">
                <a:off x="7670718" y="4267416"/>
                <a:ext cx="80076" cy="296499"/>
              </a:xfrm>
              <a:prstGeom prst="curvedConnector4">
                <a:avLst>
                  <a:gd name="adj1" fmla="val -333059"/>
                  <a:gd name="adj2" fmla="val 90363"/>
                </a:avLst>
              </a:prstGeom>
              <a:ln>
                <a:tailEnd type="triangle"/>
              </a:ln>
            </p:spPr>
            <p:style>
              <a:lnRef idx="1">
                <a:schemeClr val="accent1"/>
              </a:lnRef>
              <a:fillRef idx="0">
                <a:schemeClr val="accent1"/>
              </a:fillRef>
              <a:effectRef idx="0">
                <a:schemeClr val="accent1"/>
              </a:effectRef>
              <a:fontRef idx="minor">
                <a:schemeClr val="tx1"/>
              </a:fontRef>
            </p:style>
          </p:cxnSp>
          <p:sp>
            <p:nvSpPr>
              <p:cNvPr id="1055" name="TextBox 1054">
                <a:extLst>
                  <a:ext uri="{FF2B5EF4-FFF2-40B4-BE49-F238E27FC236}">
                    <a16:creationId xmlns:a16="http://schemas.microsoft.com/office/drawing/2014/main" id="{974FBCF3-5515-4F9A-B4F3-E0E3E2CFAA1F}"/>
                  </a:ext>
                </a:extLst>
              </p:cNvPr>
              <p:cNvSpPr txBox="1"/>
              <p:nvPr/>
            </p:nvSpPr>
            <p:spPr>
              <a:xfrm>
                <a:off x="1149551" y="4624637"/>
                <a:ext cx="1604894" cy="646331"/>
              </a:xfrm>
              <a:prstGeom prst="rect">
                <a:avLst/>
              </a:prstGeom>
              <a:noFill/>
            </p:spPr>
            <p:txBody>
              <a:bodyPr wrap="square" rtlCol="0">
                <a:spAutoFit/>
              </a:bodyPr>
              <a:lstStyle/>
              <a:p>
                <a:pPr algn="ctr"/>
                <a:r>
                  <a:rPr lang="en-US" dirty="0"/>
                  <a:t>Asynchronous Response</a:t>
                </a:r>
              </a:p>
            </p:txBody>
          </p:sp>
          <p:sp>
            <p:nvSpPr>
              <p:cNvPr id="1057" name="Left Brace 1056">
                <a:extLst>
                  <a:ext uri="{FF2B5EF4-FFF2-40B4-BE49-F238E27FC236}">
                    <a16:creationId xmlns:a16="http://schemas.microsoft.com/office/drawing/2014/main" id="{CB5F28AE-AB6B-4387-9287-43C09FFC43D3}"/>
                  </a:ext>
                </a:extLst>
              </p:cNvPr>
              <p:cNvSpPr/>
              <p:nvPr/>
            </p:nvSpPr>
            <p:spPr>
              <a:xfrm>
                <a:off x="2761385" y="2095500"/>
                <a:ext cx="521395" cy="1469189"/>
              </a:xfrm>
              <a:prstGeom prst="leftBrace">
                <a:avLst>
                  <a:gd name="adj1" fmla="val 8333"/>
                  <a:gd name="adj2" fmla="val 5077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58" name="Left Brace 1057">
                <a:extLst>
                  <a:ext uri="{FF2B5EF4-FFF2-40B4-BE49-F238E27FC236}">
                    <a16:creationId xmlns:a16="http://schemas.microsoft.com/office/drawing/2014/main" id="{60B27927-96E6-45F8-A92E-E6711D4F3961}"/>
                  </a:ext>
                </a:extLst>
              </p:cNvPr>
              <p:cNvSpPr/>
              <p:nvPr/>
            </p:nvSpPr>
            <p:spPr>
              <a:xfrm>
                <a:off x="2761385" y="3990974"/>
                <a:ext cx="567228" cy="167406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3" name="TextBox 122">
                <a:extLst>
                  <a:ext uri="{FF2B5EF4-FFF2-40B4-BE49-F238E27FC236}">
                    <a16:creationId xmlns:a16="http://schemas.microsoft.com/office/drawing/2014/main" id="{ED8B26B6-A0C4-4049-94DE-3D573CC1EE8A}"/>
                  </a:ext>
                </a:extLst>
              </p:cNvPr>
              <p:cNvSpPr txBox="1"/>
              <p:nvPr/>
            </p:nvSpPr>
            <p:spPr>
              <a:xfrm>
                <a:off x="3425770" y="3755096"/>
                <a:ext cx="709421" cy="349388"/>
              </a:xfrm>
              <a:prstGeom prst="rect">
                <a:avLst/>
              </a:prstGeom>
              <a:noFill/>
            </p:spPr>
            <p:txBody>
              <a:bodyPr wrap="none" rtlCol="0">
                <a:spAutoFit/>
              </a:bodyPr>
              <a:lstStyle/>
              <a:p>
                <a:r>
                  <a:rPr lang="en-US" sz="1400" dirty="0">
                    <a:solidFill>
                      <a:schemeClr val="accent5"/>
                    </a:solidFill>
                    <a:latin typeface="Arial" pitchFamily="34" charset="0"/>
                    <a:cs typeface="Arial" pitchFamily="34" charset="0"/>
                  </a:rPr>
                  <a:t>Save</a:t>
                </a:r>
                <a:endParaRPr lang="en-US" sz="1100" dirty="0">
                  <a:solidFill>
                    <a:schemeClr val="accent5"/>
                  </a:solidFill>
                </a:endParaRPr>
              </a:p>
            </p:txBody>
          </p:sp>
          <p:sp>
            <p:nvSpPr>
              <p:cNvPr id="124" name="TextBox 123">
                <a:extLst>
                  <a:ext uri="{FF2B5EF4-FFF2-40B4-BE49-F238E27FC236}">
                    <a16:creationId xmlns:a16="http://schemas.microsoft.com/office/drawing/2014/main" id="{8BA6BDCB-A3ED-46FA-8ABD-21F382699048}"/>
                  </a:ext>
                </a:extLst>
              </p:cNvPr>
              <p:cNvSpPr txBox="1"/>
              <p:nvPr/>
            </p:nvSpPr>
            <p:spPr>
              <a:xfrm>
                <a:off x="5774496" y="3974661"/>
                <a:ext cx="1695774" cy="261610"/>
              </a:xfrm>
              <a:prstGeom prst="rect">
                <a:avLst/>
              </a:prstGeom>
              <a:noFill/>
            </p:spPr>
            <p:txBody>
              <a:bodyPr wrap="square" rtlCol="0">
                <a:spAutoFit/>
              </a:bodyPr>
              <a:lstStyle/>
              <a:p>
                <a:r>
                  <a:rPr lang="en-US" sz="1100" dirty="0">
                    <a:solidFill>
                      <a:schemeClr val="accent5"/>
                    </a:solidFill>
                    <a:latin typeface="Arial" pitchFamily="34" charset="0"/>
                    <a:cs typeface="Arial" pitchFamily="34" charset="0"/>
                  </a:rPr>
                  <a:t>Request send to server </a:t>
                </a:r>
                <a:endParaRPr lang="en-US" sz="1100" dirty="0">
                  <a:solidFill>
                    <a:schemeClr val="accent5"/>
                  </a:solidFill>
                </a:endParaRPr>
              </a:p>
            </p:txBody>
          </p:sp>
          <p:sp>
            <p:nvSpPr>
              <p:cNvPr id="125" name="TextBox 124">
                <a:extLst>
                  <a:ext uri="{FF2B5EF4-FFF2-40B4-BE49-F238E27FC236}">
                    <a16:creationId xmlns:a16="http://schemas.microsoft.com/office/drawing/2014/main" id="{0CA9CD70-7686-4DCE-A4C4-10C58FCFB2CB}"/>
                  </a:ext>
                </a:extLst>
              </p:cNvPr>
              <p:cNvSpPr txBox="1"/>
              <p:nvPr/>
            </p:nvSpPr>
            <p:spPr>
              <a:xfrm>
                <a:off x="8158928" y="4325090"/>
                <a:ext cx="1508746" cy="261610"/>
              </a:xfrm>
              <a:prstGeom prst="rect">
                <a:avLst/>
              </a:prstGeom>
              <a:noFill/>
            </p:spPr>
            <p:txBody>
              <a:bodyPr wrap="none" rtlCol="0">
                <a:spAutoFit/>
              </a:bodyPr>
              <a:lstStyle/>
              <a:p>
                <a:r>
                  <a:rPr lang="en-US" sz="1100" dirty="0">
                    <a:solidFill>
                      <a:schemeClr val="accent5"/>
                    </a:solidFill>
                    <a:latin typeface="Arial" pitchFamily="34" charset="0"/>
                    <a:cs typeface="Arial" pitchFamily="34" charset="0"/>
                  </a:rPr>
                  <a:t>Request to Database</a:t>
                </a:r>
                <a:endParaRPr lang="en-US" sz="1100" dirty="0">
                  <a:solidFill>
                    <a:schemeClr val="accent5"/>
                  </a:solidFill>
                </a:endParaRPr>
              </a:p>
            </p:txBody>
          </p:sp>
          <p:sp>
            <p:nvSpPr>
              <p:cNvPr id="126" name="TextBox 125">
                <a:extLst>
                  <a:ext uri="{FF2B5EF4-FFF2-40B4-BE49-F238E27FC236}">
                    <a16:creationId xmlns:a16="http://schemas.microsoft.com/office/drawing/2014/main" id="{176E75A8-8596-49D1-BEAD-A11FFBB175AC}"/>
                  </a:ext>
                </a:extLst>
              </p:cNvPr>
              <p:cNvSpPr txBox="1"/>
              <p:nvPr/>
            </p:nvSpPr>
            <p:spPr>
              <a:xfrm>
                <a:off x="8165743" y="4924177"/>
                <a:ext cx="1782860" cy="261610"/>
              </a:xfrm>
              <a:prstGeom prst="rect">
                <a:avLst/>
              </a:prstGeom>
              <a:noFill/>
            </p:spPr>
            <p:txBody>
              <a:bodyPr wrap="none" rtlCol="0">
                <a:spAutoFit/>
              </a:bodyPr>
              <a:lstStyle/>
              <a:p>
                <a:r>
                  <a:rPr lang="en-US" sz="1100" dirty="0">
                    <a:solidFill>
                      <a:schemeClr val="accent5"/>
                    </a:solidFill>
                    <a:latin typeface="Arial" pitchFamily="34" charset="0"/>
                    <a:cs typeface="Arial" pitchFamily="34" charset="0"/>
                  </a:rPr>
                  <a:t>Response form Database</a:t>
                </a:r>
                <a:endParaRPr lang="en-US" sz="1100" dirty="0">
                  <a:solidFill>
                    <a:schemeClr val="accent5"/>
                  </a:solidFill>
                </a:endParaRPr>
              </a:p>
            </p:txBody>
          </p:sp>
        </p:grpSp>
      </p:grpSp>
      <p:sp>
        <p:nvSpPr>
          <p:cNvPr id="64" name="Footer Placeholder 45">
            <a:extLst>
              <a:ext uri="{FF2B5EF4-FFF2-40B4-BE49-F238E27FC236}">
                <a16:creationId xmlns:a16="http://schemas.microsoft.com/office/drawing/2014/main" id="{086580ED-B685-4323-877D-D2F189225C3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72464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7773872"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JavaScript Debugging Tools</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646331"/>
          </a:xfrm>
          <a:prstGeom prst="rect">
            <a:avLst/>
          </a:prstGeom>
          <a:noFill/>
        </p:spPr>
        <p:txBody>
          <a:bodyPr wrap="square" rtlCol="0">
            <a:spAutoFit/>
          </a:bodyPr>
          <a:lstStyle/>
          <a:p>
            <a:pPr algn="just"/>
            <a:r>
              <a:rPr lang="en-US" b="0" i="0" dirty="0">
                <a:solidFill>
                  <a:srgbClr val="202124"/>
                </a:solidFill>
                <a:effectLst/>
              </a:rPr>
              <a:t>Debugging is </a:t>
            </a:r>
            <a:r>
              <a:rPr lang="en-US" b="1" i="0" dirty="0">
                <a:solidFill>
                  <a:srgbClr val="202124"/>
                </a:solidFill>
                <a:effectLst/>
              </a:rPr>
              <a:t>the process of detecting and removing of existing and potential errors</a:t>
            </a:r>
            <a:r>
              <a:rPr lang="en-US" b="0" i="0" dirty="0">
                <a:solidFill>
                  <a:srgbClr val="202124"/>
                </a:solidFill>
                <a:effectLst/>
              </a:rPr>
              <a:t> (also called as 'bugs') in a software code that can cause it to behave unexpectedly or crash.</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7" name="TextBox 6">
            <a:extLst>
              <a:ext uri="{FF2B5EF4-FFF2-40B4-BE49-F238E27FC236}">
                <a16:creationId xmlns:a16="http://schemas.microsoft.com/office/drawing/2014/main" id="{3E94B8A0-D27B-4A77-8284-8AFD47ECB3CC}"/>
              </a:ext>
            </a:extLst>
          </p:cNvPr>
          <p:cNvSpPr txBox="1"/>
          <p:nvPr/>
        </p:nvSpPr>
        <p:spPr>
          <a:xfrm>
            <a:off x="261763" y="1425421"/>
            <a:ext cx="11161643" cy="922945"/>
          </a:xfrm>
          <a:prstGeom prst="rect">
            <a:avLst/>
          </a:prstGeom>
          <a:noFill/>
        </p:spPr>
        <p:txBody>
          <a:bodyPr wrap="square">
            <a:spAutoFit/>
          </a:bodyPr>
          <a:lstStyle/>
          <a:p>
            <a:pPr marL="285750" indent="-285750" algn="just" defTabSz="914126">
              <a:buFont typeface="Arial" panose="020B0604020202020204" pitchFamily="34" charset="0"/>
              <a:buChar char="•"/>
            </a:pPr>
            <a:r>
              <a:rPr lang="en-US" sz="1799" dirty="0">
                <a:solidFill>
                  <a:prstClr val="black"/>
                </a:solidFill>
                <a:latin typeface="Calibri"/>
              </a:rPr>
              <a:t>In order to debug JS code effectively, start the web app in a new tab/window, open F12 with option Sources tab. Set up the Break point by clicking on the line number.</a:t>
            </a:r>
          </a:p>
          <a:p>
            <a:pPr marL="285750" indent="-285750" algn="just" defTabSz="914126">
              <a:buFont typeface="Arial" panose="020B0604020202020204" pitchFamily="34" charset="0"/>
              <a:buChar char="•"/>
            </a:pPr>
            <a:r>
              <a:rPr lang="en-US" sz="1799" dirty="0">
                <a:solidFill>
                  <a:prstClr val="black"/>
                </a:solidFill>
                <a:latin typeface="Calibri"/>
              </a:rPr>
              <a:t>Shortcuts for debugging are as below</a:t>
            </a:r>
          </a:p>
        </p:txBody>
      </p:sp>
      <p:graphicFrame>
        <p:nvGraphicFramePr>
          <p:cNvPr id="11" name="Table 10">
            <a:extLst>
              <a:ext uri="{FF2B5EF4-FFF2-40B4-BE49-F238E27FC236}">
                <a16:creationId xmlns:a16="http://schemas.microsoft.com/office/drawing/2014/main" id="{1FCABEC7-89DF-4DA0-85D9-1E424122059E}"/>
              </a:ext>
            </a:extLst>
          </p:cNvPr>
          <p:cNvGraphicFramePr>
            <a:graphicFrameLocks noGrp="1"/>
          </p:cNvGraphicFramePr>
          <p:nvPr>
            <p:extLst>
              <p:ext uri="{D42A27DB-BD31-4B8C-83A1-F6EECF244321}">
                <p14:modId xmlns:p14="http://schemas.microsoft.com/office/powerpoint/2010/main" val="532971574"/>
              </p:ext>
            </p:extLst>
          </p:nvPr>
        </p:nvGraphicFramePr>
        <p:xfrm>
          <a:off x="618811" y="2356102"/>
          <a:ext cx="6129858" cy="1584175"/>
        </p:xfrm>
        <a:graphic>
          <a:graphicData uri="http://schemas.openxmlformats.org/drawingml/2006/table">
            <a:tbl>
              <a:tblPr firstRow="1" bandRow="1"/>
              <a:tblGrid>
                <a:gridCol w="2043286">
                  <a:extLst>
                    <a:ext uri="{9D8B030D-6E8A-4147-A177-3AD203B41FA5}">
                      <a16:colId xmlns:a16="http://schemas.microsoft.com/office/drawing/2014/main" val="162896346"/>
                    </a:ext>
                  </a:extLst>
                </a:gridCol>
                <a:gridCol w="2043286">
                  <a:extLst>
                    <a:ext uri="{9D8B030D-6E8A-4147-A177-3AD203B41FA5}">
                      <a16:colId xmlns:a16="http://schemas.microsoft.com/office/drawing/2014/main" val="2127850833"/>
                    </a:ext>
                  </a:extLst>
                </a:gridCol>
                <a:gridCol w="2043286">
                  <a:extLst>
                    <a:ext uri="{9D8B030D-6E8A-4147-A177-3AD203B41FA5}">
                      <a16:colId xmlns:a16="http://schemas.microsoft.com/office/drawing/2014/main" val="3465381487"/>
                    </a:ext>
                  </a:extLst>
                </a:gridCol>
              </a:tblGrid>
              <a:tr h="316835">
                <a:tc>
                  <a:txBody>
                    <a:bodyPr/>
                    <a:lstStyle>
                      <a:lvl1pPr marL="0" algn="l" defTabSz="914400" rtl="0" eaLnBrk="1" latinLnBrk="0" hangingPunct="1">
                        <a:defRPr sz="1800" b="1" kern="1200">
                          <a:solidFill>
                            <a:schemeClr val="lt1"/>
                          </a:solidFill>
                          <a:latin typeface="Segoe UI"/>
                        </a:defRPr>
                      </a:lvl1pPr>
                      <a:lvl2pPr marL="457200" algn="l" defTabSz="914400" rtl="0" eaLnBrk="1" latinLnBrk="0" hangingPunct="1">
                        <a:defRPr sz="1800" b="1" kern="1200">
                          <a:solidFill>
                            <a:schemeClr val="lt1"/>
                          </a:solidFill>
                          <a:latin typeface="Segoe UI"/>
                        </a:defRPr>
                      </a:lvl2pPr>
                      <a:lvl3pPr marL="914400" algn="l" defTabSz="914400" rtl="0" eaLnBrk="1" latinLnBrk="0" hangingPunct="1">
                        <a:defRPr sz="1800" b="1" kern="1200">
                          <a:solidFill>
                            <a:schemeClr val="lt1"/>
                          </a:solidFill>
                          <a:latin typeface="Segoe UI"/>
                        </a:defRPr>
                      </a:lvl3pPr>
                      <a:lvl4pPr marL="1371600" algn="l" defTabSz="914400" rtl="0" eaLnBrk="1" latinLnBrk="0" hangingPunct="1">
                        <a:defRPr sz="1800" b="1" kern="1200">
                          <a:solidFill>
                            <a:schemeClr val="lt1"/>
                          </a:solidFill>
                          <a:latin typeface="Segoe UI"/>
                        </a:defRPr>
                      </a:lvl4pPr>
                      <a:lvl5pPr marL="1828800" algn="l" defTabSz="914400" rtl="0" eaLnBrk="1" latinLnBrk="0" hangingPunct="1">
                        <a:defRPr sz="1800" b="1" kern="1200">
                          <a:solidFill>
                            <a:schemeClr val="lt1"/>
                          </a:solidFill>
                          <a:latin typeface="Segoe UI"/>
                        </a:defRPr>
                      </a:lvl5pPr>
                      <a:lvl6pPr marL="2286000" algn="l" defTabSz="914400" rtl="0" eaLnBrk="1" latinLnBrk="0" hangingPunct="1">
                        <a:defRPr sz="1800" b="1" kern="1200">
                          <a:solidFill>
                            <a:schemeClr val="lt1"/>
                          </a:solidFill>
                          <a:latin typeface="Segoe UI"/>
                        </a:defRPr>
                      </a:lvl6pPr>
                      <a:lvl7pPr marL="2743200" algn="l" defTabSz="914400" rtl="0" eaLnBrk="1" latinLnBrk="0" hangingPunct="1">
                        <a:defRPr sz="1800" b="1" kern="1200">
                          <a:solidFill>
                            <a:schemeClr val="lt1"/>
                          </a:solidFill>
                          <a:latin typeface="Segoe UI"/>
                        </a:defRPr>
                      </a:lvl7pPr>
                      <a:lvl8pPr marL="3200400" algn="l" defTabSz="914400" rtl="0" eaLnBrk="1" latinLnBrk="0" hangingPunct="1">
                        <a:defRPr sz="1800" b="1" kern="1200">
                          <a:solidFill>
                            <a:schemeClr val="lt1"/>
                          </a:solidFill>
                          <a:latin typeface="Segoe UI"/>
                        </a:defRPr>
                      </a:lvl8pPr>
                      <a:lvl9pPr marL="3657600" algn="l" defTabSz="914400" rtl="0" eaLnBrk="1" latinLnBrk="0" hangingPunct="1">
                        <a:defRPr sz="1800" b="1" kern="1200">
                          <a:solidFill>
                            <a:schemeClr val="lt1"/>
                          </a:solidFill>
                          <a:latin typeface="Segoe UI"/>
                        </a:defRPr>
                      </a:lvl9pPr>
                    </a:lstStyle>
                    <a:p>
                      <a:r>
                        <a:rPr lang="en-US" sz="1400" dirty="0"/>
                        <a:t>Type</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262767"/>
                    </a:solidFill>
                  </a:tcPr>
                </a:tc>
                <a:tc>
                  <a:txBody>
                    <a:bodyPr/>
                    <a:lstStyle>
                      <a:lvl1pPr marL="0" algn="l" defTabSz="914400" rtl="0" eaLnBrk="1" latinLnBrk="0" hangingPunct="1">
                        <a:defRPr sz="1800" b="1" kern="1200">
                          <a:solidFill>
                            <a:schemeClr val="lt1"/>
                          </a:solidFill>
                          <a:latin typeface="Segoe UI"/>
                        </a:defRPr>
                      </a:lvl1pPr>
                      <a:lvl2pPr marL="457200" algn="l" defTabSz="914400" rtl="0" eaLnBrk="1" latinLnBrk="0" hangingPunct="1">
                        <a:defRPr sz="1800" b="1" kern="1200">
                          <a:solidFill>
                            <a:schemeClr val="lt1"/>
                          </a:solidFill>
                          <a:latin typeface="Segoe UI"/>
                        </a:defRPr>
                      </a:lvl2pPr>
                      <a:lvl3pPr marL="914400" algn="l" defTabSz="914400" rtl="0" eaLnBrk="1" latinLnBrk="0" hangingPunct="1">
                        <a:defRPr sz="1800" b="1" kern="1200">
                          <a:solidFill>
                            <a:schemeClr val="lt1"/>
                          </a:solidFill>
                          <a:latin typeface="Segoe UI"/>
                        </a:defRPr>
                      </a:lvl3pPr>
                      <a:lvl4pPr marL="1371600" algn="l" defTabSz="914400" rtl="0" eaLnBrk="1" latinLnBrk="0" hangingPunct="1">
                        <a:defRPr sz="1800" b="1" kern="1200">
                          <a:solidFill>
                            <a:schemeClr val="lt1"/>
                          </a:solidFill>
                          <a:latin typeface="Segoe UI"/>
                        </a:defRPr>
                      </a:lvl4pPr>
                      <a:lvl5pPr marL="1828800" algn="l" defTabSz="914400" rtl="0" eaLnBrk="1" latinLnBrk="0" hangingPunct="1">
                        <a:defRPr sz="1800" b="1" kern="1200">
                          <a:solidFill>
                            <a:schemeClr val="lt1"/>
                          </a:solidFill>
                          <a:latin typeface="Segoe UI"/>
                        </a:defRPr>
                      </a:lvl5pPr>
                      <a:lvl6pPr marL="2286000" algn="l" defTabSz="914400" rtl="0" eaLnBrk="1" latinLnBrk="0" hangingPunct="1">
                        <a:defRPr sz="1800" b="1" kern="1200">
                          <a:solidFill>
                            <a:schemeClr val="lt1"/>
                          </a:solidFill>
                          <a:latin typeface="Segoe UI"/>
                        </a:defRPr>
                      </a:lvl6pPr>
                      <a:lvl7pPr marL="2743200" algn="l" defTabSz="914400" rtl="0" eaLnBrk="1" latinLnBrk="0" hangingPunct="1">
                        <a:defRPr sz="1800" b="1" kern="1200">
                          <a:solidFill>
                            <a:schemeClr val="lt1"/>
                          </a:solidFill>
                          <a:latin typeface="Segoe UI"/>
                        </a:defRPr>
                      </a:lvl7pPr>
                      <a:lvl8pPr marL="3200400" algn="l" defTabSz="914400" rtl="0" eaLnBrk="1" latinLnBrk="0" hangingPunct="1">
                        <a:defRPr sz="1800" b="1" kern="1200">
                          <a:solidFill>
                            <a:schemeClr val="lt1"/>
                          </a:solidFill>
                          <a:latin typeface="Segoe UI"/>
                        </a:defRPr>
                      </a:lvl8pPr>
                      <a:lvl9pPr marL="3657600" algn="l" defTabSz="914400" rtl="0" eaLnBrk="1" latinLnBrk="0" hangingPunct="1">
                        <a:defRPr sz="1800" b="1" kern="1200">
                          <a:solidFill>
                            <a:schemeClr val="lt1"/>
                          </a:solidFill>
                          <a:latin typeface="Segoe UI"/>
                        </a:defRPr>
                      </a:lvl9pPr>
                    </a:lstStyle>
                    <a:p>
                      <a:r>
                        <a:rPr lang="en-US" sz="1400" dirty="0"/>
                        <a:t>ABAP</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262767"/>
                    </a:solidFill>
                  </a:tcPr>
                </a:tc>
                <a:tc>
                  <a:txBody>
                    <a:bodyPr/>
                    <a:lstStyle>
                      <a:lvl1pPr marL="0" algn="l" defTabSz="914400" rtl="0" eaLnBrk="1" latinLnBrk="0" hangingPunct="1">
                        <a:defRPr sz="1800" b="1" kern="1200">
                          <a:solidFill>
                            <a:schemeClr val="lt1"/>
                          </a:solidFill>
                          <a:latin typeface="Segoe UI"/>
                        </a:defRPr>
                      </a:lvl1pPr>
                      <a:lvl2pPr marL="457200" algn="l" defTabSz="914400" rtl="0" eaLnBrk="1" latinLnBrk="0" hangingPunct="1">
                        <a:defRPr sz="1800" b="1" kern="1200">
                          <a:solidFill>
                            <a:schemeClr val="lt1"/>
                          </a:solidFill>
                          <a:latin typeface="Segoe UI"/>
                        </a:defRPr>
                      </a:lvl2pPr>
                      <a:lvl3pPr marL="914400" algn="l" defTabSz="914400" rtl="0" eaLnBrk="1" latinLnBrk="0" hangingPunct="1">
                        <a:defRPr sz="1800" b="1" kern="1200">
                          <a:solidFill>
                            <a:schemeClr val="lt1"/>
                          </a:solidFill>
                          <a:latin typeface="Segoe UI"/>
                        </a:defRPr>
                      </a:lvl3pPr>
                      <a:lvl4pPr marL="1371600" algn="l" defTabSz="914400" rtl="0" eaLnBrk="1" latinLnBrk="0" hangingPunct="1">
                        <a:defRPr sz="1800" b="1" kern="1200">
                          <a:solidFill>
                            <a:schemeClr val="lt1"/>
                          </a:solidFill>
                          <a:latin typeface="Segoe UI"/>
                        </a:defRPr>
                      </a:lvl4pPr>
                      <a:lvl5pPr marL="1828800" algn="l" defTabSz="914400" rtl="0" eaLnBrk="1" latinLnBrk="0" hangingPunct="1">
                        <a:defRPr sz="1800" b="1" kern="1200">
                          <a:solidFill>
                            <a:schemeClr val="lt1"/>
                          </a:solidFill>
                          <a:latin typeface="Segoe UI"/>
                        </a:defRPr>
                      </a:lvl5pPr>
                      <a:lvl6pPr marL="2286000" algn="l" defTabSz="914400" rtl="0" eaLnBrk="1" latinLnBrk="0" hangingPunct="1">
                        <a:defRPr sz="1800" b="1" kern="1200">
                          <a:solidFill>
                            <a:schemeClr val="lt1"/>
                          </a:solidFill>
                          <a:latin typeface="Segoe UI"/>
                        </a:defRPr>
                      </a:lvl6pPr>
                      <a:lvl7pPr marL="2743200" algn="l" defTabSz="914400" rtl="0" eaLnBrk="1" latinLnBrk="0" hangingPunct="1">
                        <a:defRPr sz="1800" b="1" kern="1200">
                          <a:solidFill>
                            <a:schemeClr val="lt1"/>
                          </a:solidFill>
                          <a:latin typeface="Segoe UI"/>
                        </a:defRPr>
                      </a:lvl7pPr>
                      <a:lvl8pPr marL="3200400" algn="l" defTabSz="914400" rtl="0" eaLnBrk="1" latinLnBrk="0" hangingPunct="1">
                        <a:defRPr sz="1800" b="1" kern="1200">
                          <a:solidFill>
                            <a:schemeClr val="lt1"/>
                          </a:solidFill>
                          <a:latin typeface="Segoe UI"/>
                        </a:defRPr>
                      </a:lvl8pPr>
                      <a:lvl9pPr marL="3657600" algn="l" defTabSz="914400" rtl="0" eaLnBrk="1" latinLnBrk="0" hangingPunct="1">
                        <a:defRPr sz="1800" b="1" kern="1200">
                          <a:solidFill>
                            <a:schemeClr val="lt1"/>
                          </a:solidFill>
                          <a:latin typeface="Segoe UI"/>
                        </a:defRPr>
                      </a:lvl9pPr>
                    </a:lstStyle>
                    <a:p>
                      <a:r>
                        <a:rPr lang="en-US" sz="1400" dirty="0"/>
                        <a:t>JS</a:t>
                      </a:r>
                    </a:p>
                  </a:txBody>
                  <a:tcPr>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262767"/>
                    </a:solidFill>
                  </a:tcPr>
                </a:tc>
                <a:extLst>
                  <a:ext uri="{0D108BD9-81ED-4DB2-BD59-A6C34878D82A}">
                    <a16:rowId xmlns:a16="http://schemas.microsoft.com/office/drawing/2014/main" val="1978385948"/>
                  </a:ext>
                </a:extLst>
              </a:tr>
              <a:tr h="316835">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Step-in</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F5</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F11</a:t>
                      </a:r>
                    </a:p>
                  </a:txBody>
                  <a:tcP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extLst>
                  <a:ext uri="{0D108BD9-81ED-4DB2-BD59-A6C34878D82A}">
                    <a16:rowId xmlns:a16="http://schemas.microsoft.com/office/drawing/2014/main" val="4121092284"/>
                  </a:ext>
                </a:extLst>
              </a:tr>
              <a:tr h="316835">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Step-out</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2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F7</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2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Shift+F11</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20000"/>
                      </a:srgbClr>
                    </a:solidFill>
                  </a:tcPr>
                </a:tc>
                <a:extLst>
                  <a:ext uri="{0D108BD9-81ED-4DB2-BD59-A6C34878D82A}">
                    <a16:rowId xmlns:a16="http://schemas.microsoft.com/office/drawing/2014/main" val="3668668204"/>
                  </a:ext>
                </a:extLst>
              </a:tr>
              <a:tr h="316835">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Go to next</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F6</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F10</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40000"/>
                      </a:srgbClr>
                    </a:solidFill>
                  </a:tcPr>
                </a:tc>
                <a:extLst>
                  <a:ext uri="{0D108BD9-81ED-4DB2-BD59-A6C34878D82A}">
                    <a16:rowId xmlns:a16="http://schemas.microsoft.com/office/drawing/2014/main" val="1721891812"/>
                  </a:ext>
                </a:extLst>
              </a:tr>
              <a:tr h="316835">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Continue (till Next BP)</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2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F8</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20000"/>
                      </a:srgbClr>
                    </a:solidFill>
                  </a:tcPr>
                </a:tc>
                <a:tc>
                  <a:txBody>
                    <a:bodyPr/>
                    <a:lstStyle>
                      <a:lvl1pPr marL="0" algn="l" defTabSz="914400" rtl="0" eaLnBrk="1" latinLnBrk="0" hangingPunct="1">
                        <a:defRPr sz="1800" kern="1200">
                          <a:solidFill>
                            <a:schemeClr val="dk1"/>
                          </a:solidFill>
                          <a:latin typeface="Segoe UI"/>
                        </a:defRPr>
                      </a:lvl1pPr>
                      <a:lvl2pPr marL="457200" algn="l" defTabSz="914400" rtl="0" eaLnBrk="1" latinLnBrk="0" hangingPunct="1">
                        <a:defRPr sz="1800" kern="1200">
                          <a:solidFill>
                            <a:schemeClr val="dk1"/>
                          </a:solidFill>
                          <a:latin typeface="Segoe UI"/>
                        </a:defRPr>
                      </a:lvl2pPr>
                      <a:lvl3pPr marL="914400" algn="l" defTabSz="914400" rtl="0" eaLnBrk="1" latinLnBrk="0" hangingPunct="1">
                        <a:defRPr sz="1800" kern="1200">
                          <a:solidFill>
                            <a:schemeClr val="dk1"/>
                          </a:solidFill>
                          <a:latin typeface="Segoe UI"/>
                        </a:defRPr>
                      </a:lvl3pPr>
                      <a:lvl4pPr marL="1371600" algn="l" defTabSz="914400" rtl="0" eaLnBrk="1" latinLnBrk="0" hangingPunct="1">
                        <a:defRPr sz="1800" kern="1200">
                          <a:solidFill>
                            <a:schemeClr val="dk1"/>
                          </a:solidFill>
                          <a:latin typeface="Segoe UI"/>
                        </a:defRPr>
                      </a:lvl4pPr>
                      <a:lvl5pPr marL="1828800" algn="l" defTabSz="914400" rtl="0" eaLnBrk="1" latinLnBrk="0" hangingPunct="1">
                        <a:defRPr sz="1800" kern="1200">
                          <a:solidFill>
                            <a:schemeClr val="dk1"/>
                          </a:solidFill>
                          <a:latin typeface="Segoe UI"/>
                        </a:defRPr>
                      </a:lvl5pPr>
                      <a:lvl6pPr marL="2286000" algn="l" defTabSz="914400" rtl="0" eaLnBrk="1" latinLnBrk="0" hangingPunct="1">
                        <a:defRPr sz="1800" kern="1200">
                          <a:solidFill>
                            <a:schemeClr val="dk1"/>
                          </a:solidFill>
                          <a:latin typeface="Segoe UI"/>
                        </a:defRPr>
                      </a:lvl6pPr>
                      <a:lvl7pPr marL="2743200" algn="l" defTabSz="914400" rtl="0" eaLnBrk="1" latinLnBrk="0" hangingPunct="1">
                        <a:defRPr sz="1800" kern="1200">
                          <a:solidFill>
                            <a:schemeClr val="dk1"/>
                          </a:solidFill>
                          <a:latin typeface="Segoe UI"/>
                        </a:defRPr>
                      </a:lvl7pPr>
                      <a:lvl8pPr marL="3200400" algn="l" defTabSz="914400" rtl="0" eaLnBrk="1" latinLnBrk="0" hangingPunct="1">
                        <a:defRPr sz="1800" kern="1200">
                          <a:solidFill>
                            <a:schemeClr val="dk1"/>
                          </a:solidFill>
                          <a:latin typeface="Segoe UI"/>
                        </a:defRPr>
                      </a:lvl8pPr>
                      <a:lvl9pPr marL="3657600" algn="l" defTabSz="914400" rtl="0" eaLnBrk="1" latinLnBrk="0" hangingPunct="1">
                        <a:defRPr sz="1800" kern="1200">
                          <a:solidFill>
                            <a:schemeClr val="dk1"/>
                          </a:solidFill>
                          <a:latin typeface="Segoe UI"/>
                        </a:defRPr>
                      </a:lvl9pPr>
                    </a:lstStyle>
                    <a:p>
                      <a:r>
                        <a:rPr lang="en-US" sz="1400" dirty="0"/>
                        <a:t>F8</a:t>
                      </a:r>
                    </a:p>
                  </a:txBody>
                  <a:tcP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262767">
                        <a:tint val="20000"/>
                      </a:srgbClr>
                    </a:solidFill>
                  </a:tcPr>
                </a:tc>
                <a:extLst>
                  <a:ext uri="{0D108BD9-81ED-4DB2-BD59-A6C34878D82A}">
                    <a16:rowId xmlns:a16="http://schemas.microsoft.com/office/drawing/2014/main" val="2138524469"/>
                  </a:ext>
                </a:extLst>
              </a:tr>
            </a:tbl>
          </a:graphicData>
        </a:graphic>
      </p:graphicFrame>
      <p:pic>
        <p:nvPicPr>
          <p:cNvPr id="6" name="Picture 5">
            <a:extLst>
              <a:ext uri="{FF2B5EF4-FFF2-40B4-BE49-F238E27FC236}">
                <a16:creationId xmlns:a16="http://schemas.microsoft.com/office/drawing/2014/main" id="{2A55410E-C0A1-46CA-98FC-23F8F09DE8DE}"/>
              </a:ext>
            </a:extLst>
          </p:cNvPr>
          <p:cNvPicPr>
            <a:picLocks noChangeAspect="1"/>
          </p:cNvPicPr>
          <p:nvPr/>
        </p:nvPicPr>
        <p:blipFill>
          <a:blip r:embed="rId3"/>
          <a:stretch>
            <a:fillRect/>
          </a:stretch>
        </p:blipFill>
        <p:spPr>
          <a:xfrm>
            <a:off x="618811" y="5884982"/>
            <a:ext cx="9117565" cy="922944"/>
          </a:xfrm>
          <a:prstGeom prst="rect">
            <a:avLst/>
          </a:prstGeom>
        </p:spPr>
      </p:pic>
      <p:sp>
        <p:nvSpPr>
          <p:cNvPr id="12" name="TextBox 11">
            <a:extLst>
              <a:ext uri="{FF2B5EF4-FFF2-40B4-BE49-F238E27FC236}">
                <a16:creationId xmlns:a16="http://schemas.microsoft.com/office/drawing/2014/main" id="{ECF4A2EF-5B85-4F0C-BE5A-107E888210FC}"/>
              </a:ext>
            </a:extLst>
          </p:cNvPr>
          <p:cNvSpPr txBox="1"/>
          <p:nvPr/>
        </p:nvSpPr>
        <p:spPr>
          <a:xfrm>
            <a:off x="261763" y="4035466"/>
            <a:ext cx="11118915" cy="1754326"/>
          </a:xfrm>
          <a:prstGeom prst="rect">
            <a:avLst/>
          </a:prstGeom>
          <a:noFill/>
        </p:spPr>
        <p:txBody>
          <a:bodyPr wrap="square" rtlCol="0">
            <a:spAutoFit/>
          </a:bodyPr>
          <a:lstStyle/>
          <a:p>
            <a:r>
              <a:rPr lang="en-US" dirty="0"/>
              <a:t>There are several tabs in the console, while working on the application we are mainly focused on Console, Elements, Source and Network Tab. </a:t>
            </a:r>
          </a:p>
          <a:p>
            <a:r>
              <a:rPr lang="en-US" b="1" dirty="0"/>
              <a:t>Console</a:t>
            </a:r>
            <a:r>
              <a:rPr lang="en-US" dirty="0"/>
              <a:t>: It is the place where we run the JavaScript Code and Print the output for testing and Debugging</a:t>
            </a:r>
          </a:p>
          <a:p>
            <a:r>
              <a:rPr lang="en-US" b="1" dirty="0"/>
              <a:t>Elements</a:t>
            </a:r>
            <a:r>
              <a:rPr lang="en-US" dirty="0"/>
              <a:t>: It shows the DOM of the current page open in browser.</a:t>
            </a:r>
          </a:p>
          <a:p>
            <a:r>
              <a:rPr lang="en-US" b="1" dirty="0"/>
              <a:t>Source</a:t>
            </a:r>
            <a:r>
              <a:rPr lang="en-US" dirty="0"/>
              <a:t>: All the JavaScript code of the app or page will be visible here. We can also debug the code form here.</a:t>
            </a:r>
          </a:p>
          <a:p>
            <a:r>
              <a:rPr lang="en-US" b="1" dirty="0"/>
              <a:t>Network: </a:t>
            </a:r>
            <a:r>
              <a:rPr lang="en-US" dirty="0"/>
              <a:t>We can see all the Network related calls made by the application in this section.</a:t>
            </a:r>
            <a:endParaRPr lang="en-US" b="1" dirty="0"/>
          </a:p>
        </p:txBody>
      </p:sp>
    </p:spTree>
    <p:extLst>
      <p:ext uri="{BB962C8B-B14F-4D97-AF65-F5344CB8AC3E}">
        <p14:creationId xmlns:p14="http://schemas.microsoft.com/office/powerpoint/2010/main" val="1087272085"/>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TM10001103[[fn=Headlines]]</Template>
  <TotalTime>13086</TotalTime>
  <Words>1514</Words>
  <Application>Microsoft Office PowerPoint</Application>
  <PresentationFormat>Widescreen</PresentationFormat>
  <Paragraphs>204</Paragraphs>
  <Slides>18</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Calibri</vt:lpstr>
      <vt:lpstr>Calibri (body)</vt:lpstr>
      <vt:lpstr>Calibri Light</vt:lpstr>
      <vt:lpstr>Consolas</vt:lpstr>
      <vt:lpstr>Cooper Black</vt:lpstr>
      <vt:lpstr>Segoe UI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cvedi@soyuztechnologies.com</cp:lastModifiedBy>
  <cp:revision>1009</cp:revision>
  <dcterms:created xsi:type="dcterms:W3CDTF">2016-07-10T03:33:26Z</dcterms:created>
  <dcterms:modified xsi:type="dcterms:W3CDTF">2021-12-27T10:29:07Z</dcterms:modified>
</cp:coreProperties>
</file>

<file path=docProps/thumbnail.jpeg>
</file>